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87" r:id="rId4"/>
    <p:sldId id="258" r:id="rId5"/>
    <p:sldId id="259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27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hần giới thiệu" id="{9DAB83ED-CEB5-4223-AECF-D551A4046575}">
          <p14:sldIdLst>
            <p14:sldId id="256"/>
            <p14:sldId id="257"/>
            <p14:sldId id="287"/>
          </p14:sldIdLst>
        </p14:section>
        <p14:section name="Phần 1" id="{8EFA4636-8031-4D6A-81E0-9FAF6707E48B}">
          <p14:sldIdLst>
            <p14:sldId id="258"/>
          </p14:sldIdLst>
        </p14:section>
        <p14:section name="Phần 2" id="{2C6020AD-AB0D-4DC3-B8C4-D1FD744D0547}">
          <p14:sldIdLst>
            <p14:sldId id="259"/>
          </p14:sldIdLst>
        </p14:section>
        <p14:section name="Phần 3" id="{F37F1F57-98FD-48B3-A08A-C206774465E3}">
          <p14:sldIdLst>
            <p14:sldId id="288"/>
            <p14:sldId id="289"/>
          </p14:sldIdLst>
        </p14:section>
        <p14:section name="Phần 4" id="{F664678F-C9D8-4D56-BCFE-505F91C7BFD9}">
          <p14:sldIdLst>
            <p14:sldId id="290"/>
          </p14:sldIdLst>
        </p14:section>
        <p14:section name="Phần 5" id="{53F6424F-987A-4771-85B2-02A5AC8A8A6A}">
          <p14:sldIdLst>
            <p14:sldId id="291"/>
          </p14:sldIdLst>
        </p14:section>
        <p14:section name="Phần 6" id="{C315F09B-BC37-44D0-9ECE-361DC2C936EC}">
          <p14:sldIdLst>
            <p14:sldId id="292"/>
          </p14:sldIdLst>
        </p14:section>
        <p14:section name="Phần 7" id="{2C5D0DD8-5E73-4E06-B447-5CBF301BDEF1}">
          <p14:sldIdLst>
            <p14:sldId id="293"/>
          </p14:sldIdLst>
        </p14:section>
        <p14:section name="Phần 8" id="{52C8B574-38E8-48C9-8FE7-4B871D9DC49F}">
          <p14:sldIdLst>
            <p14:sldId id="294"/>
          </p14:sldIdLst>
        </p14:section>
        <p14:section name="Phần 9" id="{9C2E2E33-0B44-4818-8072-4DEE8ADB9D55}">
          <p14:sldIdLst>
            <p14:sldId id="295"/>
            <p14:sldId id="296"/>
          </p14:sldIdLst>
        </p14:section>
        <p14:section name="Phần 10" id="{9085B23B-86AD-44E2-8CD8-40DC09E85095}">
          <p14:sldIdLst>
            <p14:sldId id="297"/>
          </p14:sldIdLst>
        </p14:section>
        <p14:section name="Phần 11" id="{D2269E2E-E257-4F50-B92B-286624A6BA49}">
          <p14:sldIdLst>
            <p14:sldId id="298"/>
          </p14:sldIdLst>
        </p14:section>
        <p14:section name="Phần 12" id="{B3071BB5-8950-4B19-B754-93D470D0D482}">
          <p14:sldIdLst>
            <p14:sldId id="299"/>
            <p14:sldId id="300"/>
            <p14:sldId id="301"/>
            <p14:sldId id="302"/>
            <p14:sldId id="303"/>
            <p14:sldId id="304"/>
          </p14:sldIdLst>
        </p14:section>
        <p14:section name="Phần 14" id="{077B15A2-5AF3-403D-A538-4CBD6952CE83}">
          <p14:sldIdLst>
            <p14:sldId id="305"/>
          </p14:sldIdLst>
        </p14:section>
        <p14:section name="Phần 15" id="{C21F17C3-FF4A-4693-8984-E24B52D07A9E}">
          <p14:sldIdLst>
            <p14:sldId id="306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343" autoAdjust="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8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30E311-3EC5-4EA4-9119-630F7F098399}" type="doc">
      <dgm:prSet loTypeId="urn:microsoft.com/office/officeart/2005/8/layout/vList6" loCatId="list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D3862C76-81CB-4AF0-8E10-710969F6CC54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204451-EC54-434E-ADB0-EB408FDE7F37}" type="parTrans" cxnId="{1348CA69-6F7E-4305-839D-72EDDAFDEC1C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90BC48-CCCA-4DEC-9C6A-FC39F1EF1222}" type="sibTrans" cxnId="{1348CA69-6F7E-4305-839D-72EDDAFDEC1C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D15A76-6332-4D6D-8C6E-6FBB3BD28715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DFFCB1-CF33-4133-9568-216387447B76}" type="parTrans" cxnId="{F829FF24-F67B-47C8-83FF-53AC76CFF74D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87456B-018E-4576-A671-C7E9AA915832}" type="sibTrans" cxnId="{F829FF24-F67B-47C8-83FF-53AC76CFF74D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8EC031-6AFD-4FB4-A593-379F2D80BCD3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71B15D-FC79-48DA-A9E3-DE079276A71D}" type="parTrans" cxnId="{B4646CF1-49B2-47B1-82D5-ECAE5CB1C956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AC571A-D3EC-42D9-800D-A95FC2BAFFDC}" type="sibTrans" cxnId="{B4646CF1-49B2-47B1-82D5-ECAE5CB1C956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05B03E-1978-48E3-A4AC-0CF86C8516EA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Mục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tiêu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F0E268-5D2C-411A-9DD6-7A2C8C38E491}" type="parTrans" cxnId="{BEDC5E4F-CE51-4A21-AB5F-CB896C06F4AF}">
      <dgm:prSet/>
      <dgm:spPr/>
      <dgm:t>
        <a:bodyPr/>
        <a:lstStyle/>
        <a:p>
          <a:endParaRPr lang="en-US" sz="2600"/>
        </a:p>
      </dgm:t>
    </dgm:pt>
    <dgm:pt modelId="{EFED8942-5C1E-427B-BBE3-292425A95D11}" type="sibTrans" cxnId="{BEDC5E4F-CE51-4A21-AB5F-CB896C06F4AF}">
      <dgm:prSet/>
      <dgm:spPr/>
      <dgm:t>
        <a:bodyPr/>
        <a:lstStyle/>
        <a:p>
          <a:endParaRPr lang="en-US" sz="2600"/>
        </a:p>
      </dgm:t>
    </dgm:pt>
    <dgm:pt modelId="{B98ED6CA-FCD3-4EA0-92A6-AF0863F80B39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AC8976-2508-4A97-A9ED-DB860282D386}" type="parTrans" cxnId="{6A2DA436-CD16-496E-A81F-E0B66AF891BA}">
      <dgm:prSet/>
      <dgm:spPr/>
      <dgm:t>
        <a:bodyPr/>
        <a:lstStyle/>
        <a:p>
          <a:endParaRPr lang="en-US" sz="2600"/>
        </a:p>
      </dgm:t>
    </dgm:pt>
    <dgm:pt modelId="{8456D515-D071-485D-939B-3AE1617C2418}" type="sibTrans" cxnId="{6A2DA436-CD16-496E-A81F-E0B66AF891BA}">
      <dgm:prSet/>
      <dgm:spPr/>
      <dgm:t>
        <a:bodyPr/>
        <a:lstStyle/>
        <a:p>
          <a:endParaRPr lang="en-US" sz="2600"/>
        </a:p>
      </dgm:t>
    </dgm:pt>
    <dgm:pt modelId="{E6502CF0-370C-48A0-81A5-7711F4398821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F55CB9-D8CC-44AA-8C76-5C068ABA2714}" type="parTrans" cxnId="{B9BD0617-3B68-4D72-8B30-2D96DB3CB12C}">
      <dgm:prSet/>
      <dgm:spPr/>
      <dgm:t>
        <a:bodyPr/>
        <a:lstStyle/>
        <a:p>
          <a:endParaRPr lang="en-US" sz="2600"/>
        </a:p>
      </dgm:t>
    </dgm:pt>
    <dgm:pt modelId="{5911B5D4-8127-488A-8AF2-386F6FA00F02}" type="sibTrans" cxnId="{B9BD0617-3B68-4D72-8B30-2D96DB3CB12C}">
      <dgm:prSet/>
      <dgm:spPr/>
      <dgm:t>
        <a:bodyPr/>
        <a:lstStyle/>
        <a:p>
          <a:endParaRPr lang="en-US" sz="2600"/>
        </a:p>
      </dgm:t>
    </dgm:pt>
    <dgm:pt modelId="{446DD74A-6A2B-45DE-95F7-A97ECEC48D4F}">
      <dgm:prSet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307F52-69BA-42DC-A074-01A42DCE9AD9}" type="parTrans" cxnId="{1C7F8E75-9777-4E8A-91E2-21753F47DA4C}">
      <dgm:prSet/>
      <dgm:spPr/>
      <dgm:t>
        <a:bodyPr/>
        <a:lstStyle/>
        <a:p>
          <a:endParaRPr lang="en-US"/>
        </a:p>
      </dgm:t>
    </dgm:pt>
    <dgm:pt modelId="{A5721407-19E0-49EF-887D-715490C5DCCC}" type="sibTrans" cxnId="{1C7F8E75-9777-4E8A-91E2-21753F47DA4C}">
      <dgm:prSet/>
      <dgm:spPr/>
      <dgm:t>
        <a:bodyPr/>
        <a:lstStyle/>
        <a:p>
          <a:endParaRPr lang="en-US"/>
        </a:p>
      </dgm:t>
    </dgm:pt>
    <dgm:pt modelId="{96E34CAE-31A8-43B1-8F76-AC1B7946964E}">
      <dgm:prSet custT="1"/>
      <dgm:spPr/>
      <dgm:t>
        <a:bodyPr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Chèn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vào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endParaRPr lang="en-US" sz="1200" dirty="0"/>
        </a:p>
      </dgm:t>
    </dgm:pt>
    <dgm:pt modelId="{E764D62A-E434-4FCB-8193-C3BE06AB06D9}" type="parTrans" cxnId="{B4DC8672-4E25-4F6B-B2B6-7B28FB47868C}">
      <dgm:prSet/>
      <dgm:spPr/>
      <dgm:t>
        <a:bodyPr/>
        <a:lstStyle/>
        <a:p>
          <a:endParaRPr lang="en-US"/>
        </a:p>
      </dgm:t>
    </dgm:pt>
    <dgm:pt modelId="{54A05395-954C-4397-B149-766303511548}" type="sibTrans" cxnId="{B4DC8672-4E25-4F6B-B2B6-7B28FB47868C}">
      <dgm:prSet/>
      <dgm:spPr/>
      <dgm:t>
        <a:bodyPr/>
        <a:lstStyle/>
        <a:p>
          <a:endParaRPr lang="en-US"/>
        </a:p>
      </dgm:t>
    </dgm:pt>
    <dgm:pt modelId="{6313640E-58E2-442C-B354-60AF54F45D29}">
      <dgm:prSet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103127-7277-41BF-81D9-EA1014F327EA}" type="parTrans" cxnId="{740CE692-3C82-4B6A-B77F-E251A8005FDC}">
      <dgm:prSet/>
      <dgm:spPr/>
      <dgm:t>
        <a:bodyPr/>
        <a:lstStyle/>
        <a:p>
          <a:endParaRPr lang="en-US"/>
        </a:p>
      </dgm:t>
    </dgm:pt>
    <dgm:pt modelId="{55AE513B-C855-4E6D-9170-8B6278B65DB9}" type="sibTrans" cxnId="{740CE692-3C82-4B6A-B77F-E251A8005FDC}">
      <dgm:prSet/>
      <dgm:spPr/>
      <dgm:t>
        <a:bodyPr/>
        <a:lstStyle/>
        <a:p>
          <a:endParaRPr lang="en-US"/>
        </a:p>
      </dgm:t>
    </dgm:pt>
    <dgm:pt modelId="{D7A01BD0-8113-426F-A85E-C5925FCF26AF}">
      <dgm:prSet custT="1"/>
      <dgm:spPr/>
      <dgm:t>
        <a:bodyPr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thống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kê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kiện</a:t>
          </a:r>
          <a:endParaRPr lang="en-US" sz="1600" dirty="0"/>
        </a:p>
      </dgm:t>
    </dgm:pt>
    <dgm:pt modelId="{5E0C9294-D67B-46C3-8966-E3EFD56EE4D4}" type="parTrans" cxnId="{9780ECF3-657E-4DC8-82C4-6B4E72F188A3}">
      <dgm:prSet/>
      <dgm:spPr/>
      <dgm:t>
        <a:bodyPr/>
        <a:lstStyle/>
        <a:p>
          <a:endParaRPr lang="en-US"/>
        </a:p>
      </dgm:t>
    </dgm:pt>
    <dgm:pt modelId="{E9AB2EE8-B27C-47A4-B4E6-54992A8E6FC5}" type="sibTrans" cxnId="{9780ECF3-657E-4DC8-82C4-6B4E72F188A3}">
      <dgm:prSet/>
      <dgm:spPr/>
      <dgm:t>
        <a:bodyPr/>
        <a:lstStyle/>
        <a:p>
          <a:endParaRPr lang="en-US"/>
        </a:p>
      </dgm:t>
    </dgm:pt>
    <dgm:pt modelId="{10C8224C-9860-4433-A3B1-42BF8B6AE9D1}">
      <dgm:prSet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9D943A-CF37-4E12-B4C6-3578A572E863}" type="parTrans" cxnId="{D2D728AF-D10F-4BB1-9D54-616806F2DAFE}">
      <dgm:prSet/>
      <dgm:spPr/>
      <dgm:t>
        <a:bodyPr/>
        <a:lstStyle/>
        <a:p>
          <a:endParaRPr lang="en-US"/>
        </a:p>
      </dgm:t>
    </dgm:pt>
    <dgm:pt modelId="{A755113C-1DC1-4A61-8BA1-A744CBBD7AED}" type="sibTrans" cxnId="{D2D728AF-D10F-4BB1-9D54-616806F2DAFE}">
      <dgm:prSet/>
      <dgm:spPr/>
      <dgm:t>
        <a:bodyPr/>
        <a:lstStyle/>
        <a:p>
          <a:endParaRPr lang="en-US"/>
        </a:p>
      </dgm:t>
    </dgm:pt>
    <dgm:pt modelId="{1B246DD4-7814-4D5E-ABC0-54D7B60870ED}">
      <dgm:prSet custT="1"/>
      <dgm:spPr/>
      <dgm:t>
        <a:bodyPr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ngày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giờ</a:t>
          </a:r>
          <a:endParaRPr lang="en-US" sz="1600" dirty="0"/>
        </a:p>
      </dgm:t>
    </dgm:pt>
    <dgm:pt modelId="{7D557A8A-D580-4FF4-A2DB-F7FD3C127785}" type="parTrans" cxnId="{D381EBF0-DB6E-4850-BE9F-D829EFFF814E}">
      <dgm:prSet/>
      <dgm:spPr/>
      <dgm:t>
        <a:bodyPr/>
        <a:lstStyle/>
        <a:p>
          <a:endParaRPr lang="en-US"/>
        </a:p>
      </dgm:t>
    </dgm:pt>
    <dgm:pt modelId="{AB76FAA2-BAFA-4B1C-A68C-4D6015CC4488}" type="sibTrans" cxnId="{D381EBF0-DB6E-4850-BE9F-D829EFFF814E}">
      <dgm:prSet/>
      <dgm:spPr/>
      <dgm:t>
        <a:bodyPr/>
        <a:lstStyle/>
        <a:p>
          <a:endParaRPr lang="en-US"/>
        </a:p>
      </dgm:t>
    </dgm:pt>
    <dgm:pt modelId="{D7816690-3B10-4CDD-9093-94F8A60C19AE}">
      <dgm:prSet custT="1"/>
      <dgm:spPr/>
      <dgm:t>
        <a:bodyPr anchor="ctr"/>
        <a:lstStyle/>
        <a:p>
          <a:r>
            <a:rPr lang="vi-VN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Tham chiếu tuyệt đối và tương đối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7C158E-5C98-4AF2-93C4-DAB3E0D85CE2}" type="parTrans" cxnId="{C5FF0D14-E37F-4265-B13E-012781A19F97}">
      <dgm:prSet/>
      <dgm:spPr/>
      <dgm:t>
        <a:bodyPr/>
        <a:lstStyle/>
        <a:p>
          <a:endParaRPr lang="en-US"/>
        </a:p>
      </dgm:t>
    </dgm:pt>
    <dgm:pt modelId="{D2561593-36E0-47E3-A570-AB4F5CC3A6E9}" type="sibTrans" cxnId="{C5FF0D14-E37F-4265-B13E-012781A19F97}">
      <dgm:prSet/>
      <dgm:spPr/>
      <dgm:t>
        <a:bodyPr/>
        <a:lstStyle/>
        <a:p>
          <a:endParaRPr lang="en-US"/>
        </a:p>
      </dgm:t>
    </dgm:pt>
    <dgm:pt modelId="{CAA67EAF-17DC-4FF2-936F-281BE99E9D1F}">
      <dgm:prSet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31DD93-6F89-494B-BF23-194F26EC933C}" type="parTrans" cxnId="{F4F43916-9030-47AA-80D4-F448FC6F2746}">
      <dgm:prSet/>
      <dgm:spPr/>
      <dgm:t>
        <a:bodyPr/>
        <a:lstStyle/>
        <a:p>
          <a:endParaRPr lang="en-US"/>
        </a:p>
      </dgm:t>
    </dgm:pt>
    <dgm:pt modelId="{51F9C1E2-9A0E-4C62-B82A-C89B3155E3C2}" type="sibTrans" cxnId="{F4F43916-9030-47AA-80D4-F448FC6F2746}">
      <dgm:prSet/>
      <dgm:spPr/>
      <dgm:t>
        <a:bodyPr/>
        <a:lstStyle/>
        <a:p>
          <a:endParaRPr lang="en-US"/>
        </a:p>
      </dgm:t>
    </dgm:pt>
    <dgm:pt modelId="{62FA1963-4792-4CF5-BC91-52D3B68ECDD4}">
      <dgm:prSet custT="1"/>
      <dgm:spPr/>
      <dgm:t>
        <a:bodyPr anchor="ctr"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F6E871-83D4-4963-B01D-009772573B5F}" type="parTrans" cxnId="{6490F214-6819-4C17-9C61-D57B3FA7F92B}">
      <dgm:prSet/>
      <dgm:spPr/>
      <dgm:t>
        <a:bodyPr/>
        <a:lstStyle/>
        <a:p>
          <a:endParaRPr lang="en-US"/>
        </a:p>
      </dgm:t>
    </dgm:pt>
    <dgm:pt modelId="{FA32B5EC-955A-47EB-856B-8C7E3223B462}" type="sibTrans" cxnId="{6490F214-6819-4C17-9C61-D57B3FA7F92B}">
      <dgm:prSet/>
      <dgm:spPr/>
      <dgm:t>
        <a:bodyPr/>
        <a:lstStyle/>
        <a:p>
          <a:endParaRPr lang="en-US"/>
        </a:p>
      </dgm:t>
    </dgm:pt>
    <dgm:pt modelId="{F379A215-B990-428F-AB39-78CA4E048280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Hiển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thị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E1E201-C939-474B-8CAA-CC9749F87323}" type="parTrans" cxnId="{51708721-9C6D-4EF5-B4AE-E872F033F4AD}">
      <dgm:prSet/>
      <dgm:spPr/>
      <dgm:t>
        <a:bodyPr/>
        <a:lstStyle/>
        <a:p>
          <a:endParaRPr lang="en-US"/>
        </a:p>
      </dgm:t>
    </dgm:pt>
    <dgm:pt modelId="{C8D60642-7810-44D1-AB1E-64FA4891A19B}" type="sibTrans" cxnId="{51708721-9C6D-4EF5-B4AE-E872F033F4AD}">
      <dgm:prSet/>
      <dgm:spPr/>
      <dgm:t>
        <a:bodyPr/>
        <a:lstStyle/>
        <a:p>
          <a:endParaRPr lang="en-US"/>
        </a:p>
      </dgm:t>
    </dgm:pt>
    <dgm:pt modelId="{C7FCA99D-86B9-4352-9213-2FB0ECF0628B}" type="pres">
      <dgm:prSet presAssocID="{EA30E311-3EC5-4EA4-9119-630F7F09839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9FA88BB-5ECB-4CFC-A681-02112C1CE16C}" type="pres">
      <dgm:prSet presAssocID="{D3862C76-81CB-4AF0-8E10-710969F6CC54}" presName="linNode" presStyleCnt="0"/>
      <dgm:spPr/>
    </dgm:pt>
    <dgm:pt modelId="{20E09EA1-CDA3-40EE-BCA8-B0E5DC34AC9C}" type="pres">
      <dgm:prSet presAssocID="{D3862C76-81CB-4AF0-8E10-710969F6CC54}" presName="parentShp" presStyleLbl="node1" presStyleIdx="0" presStyleCnt="8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5ED186-6D4A-4C96-BBD1-7D9DF1EAFD50}" type="pres">
      <dgm:prSet presAssocID="{D3862C76-81CB-4AF0-8E10-710969F6CC54}" presName="childShp" presStyleLbl="bgAccFollowNode1" presStyleIdx="0" presStyleCnt="8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92A22F-C6FF-4DD5-98EE-93E1757ADE36}" type="pres">
      <dgm:prSet presAssocID="{D090BC48-CCCA-4DEC-9C6A-FC39F1EF1222}" presName="spacing" presStyleCnt="0"/>
      <dgm:spPr/>
    </dgm:pt>
    <dgm:pt modelId="{64D70FC8-1D68-46B2-8A2E-8D1C0C0901DB}" type="pres">
      <dgm:prSet presAssocID="{48D15A76-6332-4D6D-8C6E-6FBB3BD28715}" presName="linNode" presStyleCnt="0"/>
      <dgm:spPr/>
    </dgm:pt>
    <dgm:pt modelId="{C4A8337B-973E-4211-A1BC-434C076692C0}" type="pres">
      <dgm:prSet presAssocID="{48D15A76-6332-4D6D-8C6E-6FBB3BD28715}" presName="parentShp" presStyleLbl="node1" presStyleIdx="1" presStyleCnt="8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34942-16D9-4968-B8C6-927DB7D64D9C}" type="pres">
      <dgm:prSet presAssocID="{48D15A76-6332-4D6D-8C6E-6FBB3BD28715}" presName="childShp" presStyleLbl="bgAccFollowNode1" presStyleIdx="1" presStyleCnt="8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473B59-42B7-4CB5-BBC2-5C87C0142357}" type="pres">
      <dgm:prSet presAssocID="{6B87456B-018E-4576-A671-C7E9AA915832}" presName="spacing" presStyleCnt="0"/>
      <dgm:spPr/>
    </dgm:pt>
    <dgm:pt modelId="{8B53C0F2-E176-4E3C-BAAA-2F9E49C5AD75}" type="pres">
      <dgm:prSet presAssocID="{9F8EC031-6AFD-4FB4-A593-379F2D80BCD3}" presName="linNode" presStyleCnt="0"/>
      <dgm:spPr/>
    </dgm:pt>
    <dgm:pt modelId="{C4BE91D6-1EE0-4E4D-BB69-9D57C2B1C5BB}" type="pres">
      <dgm:prSet presAssocID="{9F8EC031-6AFD-4FB4-A593-379F2D80BCD3}" presName="parentShp" presStyleLbl="node1" presStyleIdx="2" presStyleCnt="8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C1AA31-A224-4AD6-B808-B71955D10EF6}" type="pres">
      <dgm:prSet presAssocID="{9F8EC031-6AFD-4FB4-A593-379F2D80BCD3}" presName="childShp" presStyleLbl="bgAccFollowNode1" presStyleIdx="2" presStyleCnt="8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E8A1B5-A910-411B-91E4-45E026A841B1}" type="pres">
      <dgm:prSet presAssocID="{46AC571A-D3EC-42D9-800D-A95FC2BAFFDC}" presName="spacing" presStyleCnt="0"/>
      <dgm:spPr/>
    </dgm:pt>
    <dgm:pt modelId="{98076669-E83C-4516-9099-43A0654CEB41}" type="pres">
      <dgm:prSet presAssocID="{446DD74A-6A2B-45DE-95F7-A97ECEC48D4F}" presName="linNode" presStyleCnt="0"/>
      <dgm:spPr/>
    </dgm:pt>
    <dgm:pt modelId="{D95AC4A5-B2F0-43FF-A2C6-9AD3DFC0D103}" type="pres">
      <dgm:prSet presAssocID="{446DD74A-6A2B-45DE-95F7-A97ECEC48D4F}" presName="parentShp" presStyleLbl="node1" presStyleIdx="3" presStyleCnt="8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58D4E5-DCEB-468A-8357-9D1F4422E58B}" type="pres">
      <dgm:prSet presAssocID="{446DD74A-6A2B-45DE-95F7-A97ECEC48D4F}" presName="childShp" presStyleLbl="bgAccFollowNode1" presStyleIdx="3" presStyleCnt="8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B9ACCD-F58A-45DA-8261-B121CBF9B056}" type="pres">
      <dgm:prSet presAssocID="{A5721407-19E0-49EF-887D-715490C5DCCC}" presName="spacing" presStyleCnt="0"/>
      <dgm:spPr/>
    </dgm:pt>
    <dgm:pt modelId="{A7C2D6EE-A7BD-4B6B-A510-99AC84DA2AD3}" type="pres">
      <dgm:prSet presAssocID="{6313640E-58E2-442C-B354-60AF54F45D29}" presName="linNode" presStyleCnt="0"/>
      <dgm:spPr/>
    </dgm:pt>
    <dgm:pt modelId="{95FC561F-DD88-4FB3-9617-00B4057BBFE6}" type="pres">
      <dgm:prSet presAssocID="{6313640E-58E2-442C-B354-60AF54F45D29}" presName="parentShp" presStyleLbl="node1" presStyleIdx="4" presStyleCnt="8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293EC-C538-44C7-A369-27DC9D4266F2}" type="pres">
      <dgm:prSet presAssocID="{6313640E-58E2-442C-B354-60AF54F45D29}" presName="childShp" presStyleLbl="bgAccFollowNode1" presStyleIdx="4" presStyleCnt="8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016B9F-8EE3-403D-B92C-EA8C6E6B2B0E}" type="pres">
      <dgm:prSet presAssocID="{55AE513B-C855-4E6D-9170-8B6278B65DB9}" presName="spacing" presStyleCnt="0"/>
      <dgm:spPr/>
    </dgm:pt>
    <dgm:pt modelId="{739D0F33-5231-4E4A-8D53-FFB4202A0013}" type="pres">
      <dgm:prSet presAssocID="{10C8224C-9860-4433-A3B1-42BF8B6AE9D1}" presName="linNode" presStyleCnt="0"/>
      <dgm:spPr/>
    </dgm:pt>
    <dgm:pt modelId="{6DEEF12F-EDDB-408A-B2B9-6032C13551F9}" type="pres">
      <dgm:prSet presAssocID="{10C8224C-9860-4433-A3B1-42BF8B6AE9D1}" presName="parentShp" presStyleLbl="node1" presStyleIdx="5" presStyleCnt="8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87ACB7-176F-4881-B79E-9061C98690E6}" type="pres">
      <dgm:prSet presAssocID="{10C8224C-9860-4433-A3B1-42BF8B6AE9D1}" presName="childShp" presStyleLbl="bgAccFollowNode1" presStyleIdx="5" presStyleCnt="8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26FB9B-717E-4178-98B1-E6860EBB7C28}" type="pres">
      <dgm:prSet presAssocID="{A755113C-1DC1-4A61-8BA1-A744CBBD7AED}" presName="spacing" presStyleCnt="0"/>
      <dgm:spPr/>
    </dgm:pt>
    <dgm:pt modelId="{B1496494-45EA-48C8-A2D7-B7928C29BC20}" type="pres">
      <dgm:prSet presAssocID="{CAA67EAF-17DC-4FF2-936F-281BE99E9D1F}" presName="linNode" presStyleCnt="0"/>
      <dgm:spPr/>
    </dgm:pt>
    <dgm:pt modelId="{A41C8558-187F-4287-8AB1-CC2DA020E67E}" type="pres">
      <dgm:prSet presAssocID="{CAA67EAF-17DC-4FF2-936F-281BE99E9D1F}" presName="parentShp" presStyleLbl="node1" presStyleIdx="6" presStyleCnt="8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1DB342-5C98-46C6-AB60-FCDFAC789030}" type="pres">
      <dgm:prSet presAssocID="{CAA67EAF-17DC-4FF2-936F-281BE99E9D1F}" presName="childShp" presStyleLbl="bgAccFollowNode1" presStyleIdx="6" presStyleCnt="8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8FEFD2-1266-4F74-9448-4ACAC17D1023}" type="pres">
      <dgm:prSet presAssocID="{51F9C1E2-9A0E-4C62-B82A-C89B3155E3C2}" presName="spacing" presStyleCnt="0"/>
      <dgm:spPr/>
    </dgm:pt>
    <dgm:pt modelId="{000B4863-4993-4139-A0AD-808E99035A18}" type="pres">
      <dgm:prSet presAssocID="{62FA1963-4792-4CF5-BC91-52D3B68ECDD4}" presName="linNode" presStyleCnt="0"/>
      <dgm:spPr/>
    </dgm:pt>
    <dgm:pt modelId="{9F56895C-60BB-49D0-96A2-EFCDF572D0F1}" type="pres">
      <dgm:prSet presAssocID="{62FA1963-4792-4CF5-BC91-52D3B68ECDD4}" presName="parentShp" presStyleLbl="node1" presStyleIdx="7" presStyleCnt="8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E5B423-C143-48AE-B77F-789548F8623F}" type="pres">
      <dgm:prSet presAssocID="{62FA1963-4792-4CF5-BC91-52D3B68ECDD4}" presName="childShp" presStyleLbl="bgAccFollowNode1" presStyleIdx="7" presStyleCnt="8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C2D605-CCD9-41CE-BE9F-293B82AFCEDD}" type="presOf" srcId="{D3862C76-81CB-4AF0-8E10-710969F6CC54}" destId="{20E09EA1-CDA3-40EE-BCA8-B0E5DC34AC9C}" srcOrd="0" destOrd="0" presId="urn:microsoft.com/office/officeart/2005/8/layout/vList6"/>
    <dgm:cxn modelId="{BEDC5E4F-CE51-4A21-AB5F-CB896C06F4AF}" srcId="{D3862C76-81CB-4AF0-8E10-710969F6CC54}" destId="{CB05B03E-1978-48E3-A4AC-0CF86C8516EA}" srcOrd="0" destOrd="0" parTransId="{FEF0E268-5D2C-411A-9DD6-7A2C8C38E491}" sibTransId="{EFED8942-5C1E-427B-BBE3-292425A95D11}"/>
    <dgm:cxn modelId="{B4646CF1-49B2-47B1-82D5-ECAE5CB1C956}" srcId="{EA30E311-3EC5-4EA4-9119-630F7F098399}" destId="{9F8EC031-6AFD-4FB4-A593-379F2D80BCD3}" srcOrd="2" destOrd="0" parTransId="{F071B15D-FC79-48DA-A9E3-DE079276A71D}" sibTransId="{46AC571A-D3EC-42D9-800D-A95FC2BAFFDC}"/>
    <dgm:cxn modelId="{6490F214-6819-4C17-9C61-D57B3FA7F92B}" srcId="{EA30E311-3EC5-4EA4-9119-630F7F098399}" destId="{62FA1963-4792-4CF5-BC91-52D3B68ECDD4}" srcOrd="7" destOrd="0" parTransId="{5BF6E871-83D4-4963-B01D-009772573B5F}" sibTransId="{FA32B5EC-955A-47EB-856B-8C7E3223B462}"/>
    <dgm:cxn modelId="{51708721-9C6D-4EF5-B4AE-E872F033F4AD}" srcId="{62FA1963-4792-4CF5-BC91-52D3B68ECDD4}" destId="{F379A215-B990-428F-AB39-78CA4E048280}" srcOrd="0" destOrd="0" parTransId="{2AE1E201-C939-474B-8CAA-CC9749F87323}" sibTransId="{C8D60642-7810-44D1-AB1E-64FA4891A19B}"/>
    <dgm:cxn modelId="{D0CDE5AB-CCE2-4936-AFDC-706002A03880}" type="presOf" srcId="{F379A215-B990-428F-AB39-78CA4E048280}" destId="{34E5B423-C143-48AE-B77F-789548F8623F}" srcOrd="0" destOrd="0" presId="urn:microsoft.com/office/officeart/2005/8/layout/vList6"/>
    <dgm:cxn modelId="{F829FF24-F67B-47C8-83FF-53AC76CFF74D}" srcId="{EA30E311-3EC5-4EA4-9119-630F7F098399}" destId="{48D15A76-6332-4D6D-8C6E-6FBB3BD28715}" srcOrd="1" destOrd="0" parTransId="{26DFFCB1-CF33-4133-9568-216387447B76}" sibTransId="{6B87456B-018E-4576-A671-C7E9AA915832}"/>
    <dgm:cxn modelId="{F17124B3-F36F-4F5B-A7B8-15AFF01EB66B}" type="presOf" srcId="{62FA1963-4792-4CF5-BC91-52D3B68ECDD4}" destId="{9F56895C-60BB-49D0-96A2-EFCDF572D0F1}" srcOrd="0" destOrd="0" presId="urn:microsoft.com/office/officeart/2005/8/layout/vList6"/>
    <dgm:cxn modelId="{126AE4B0-41BE-40DB-8ABF-1699C074D83E}" type="presOf" srcId="{D7816690-3B10-4CDD-9093-94F8A60C19AE}" destId="{3B1DB342-5C98-46C6-AB60-FCDFAC789030}" srcOrd="0" destOrd="0" presId="urn:microsoft.com/office/officeart/2005/8/layout/vList6"/>
    <dgm:cxn modelId="{73D6B4F1-320E-4707-BFDF-82B3FDA13367}" type="presOf" srcId="{D7A01BD0-8113-426F-A85E-C5925FCF26AF}" destId="{BF9293EC-C538-44C7-A369-27DC9D4266F2}" srcOrd="0" destOrd="0" presId="urn:microsoft.com/office/officeart/2005/8/layout/vList6"/>
    <dgm:cxn modelId="{1EB94EE0-024B-4AF3-B804-F451ADBC37FA}" type="presOf" srcId="{CAA67EAF-17DC-4FF2-936F-281BE99E9D1F}" destId="{A41C8558-187F-4287-8AB1-CC2DA020E67E}" srcOrd="0" destOrd="0" presId="urn:microsoft.com/office/officeart/2005/8/layout/vList6"/>
    <dgm:cxn modelId="{BAB19A89-5BC8-4E14-BA19-EBD82D6EB8C5}" type="presOf" srcId="{1B246DD4-7814-4D5E-ABC0-54D7B60870ED}" destId="{3887ACB7-176F-4881-B79E-9061C98690E6}" srcOrd="0" destOrd="0" presId="urn:microsoft.com/office/officeart/2005/8/layout/vList6"/>
    <dgm:cxn modelId="{F0B2148B-3841-4A05-9213-7780417977E3}" type="presOf" srcId="{6313640E-58E2-442C-B354-60AF54F45D29}" destId="{95FC561F-DD88-4FB3-9617-00B4057BBFE6}" srcOrd="0" destOrd="0" presId="urn:microsoft.com/office/officeart/2005/8/layout/vList6"/>
    <dgm:cxn modelId="{C5FF0D14-E37F-4265-B13E-012781A19F97}" srcId="{CAA67EAF-17DC-4FF2-936F-281BE99E9D1F}" destId="{D7816690-3B10-4CDD-9093-94F8A60C19AE}" srcOrd="0" destOrd="0" parTransId="{4B7C158E-5C98-4AF2-93C4-DAB3E0D85CE2}" sibTransId="{D2561593-36E0-47E3-A570-AB4F5CC3A6E9}"/>
    <dgm:cxn modelId="{F1D49282-EE2F-4B41-B792-2ED9AB5BD037}" type="presOf" srcId="{10C8224C-9860-4433-A3B1-42BF8B6AE9D1}" destId="{6DEEF12F-EDDB-408A-B2B9-6032C13551F9}" srcOrd="0" destOrd="0" presId="urn:microsoft.com/office/officeart/2005/8/layout/vList6"/>
    <dgm:cxn modelId="{1C7F8E75-9777-4E8A-91E2-21753F47DA4C}" srcId="{EA30E311-3EC5-4EA4-9119-630F7F098399}" destId="{446DD74A-6A2B-45DE-95F7-A97ECEC48D4F}" srcOrd="3" destOrd="0" parTransId="{BC307F52-69BA-42DC-A074-01A42DCE9AD9}" sibTransId="{A5721407-19E0-49EF-887D-715490C5DCCC}"/>
    <dgm:cxn modelId="{D2D728AF-D10F-4BB1-9D54-616806F2DAFE}" srcId="{EA30E311-3EC5-4EA4-9119-630F7F098399}" destId="{10C8224C-9860-4433-A3B1-42BF8B6AE9D1}" srcOrd="5" destOrd="0" parTransId="{2E9D943A-CF37-4E12-B4C6-3578A572E863}" sibTransId="{A755113C-1DC1-4A61-8BA1-A744CBBD7AED}"/>
    <dgm:cxn modelId="{F4F43916-9030-47AA-80D4-F448FC6F2746}" srcId="{EA30E311-3EC5-4EA4-9119-630F7F098399}" destId="{CAA67EAF-17DC-4FF2-936F-281BE99E9D1F}" srcOrd="6" destOrd="0" parTransId="{6E31DD93-6F89-494B-BF23-194F26EC933C}" sibTransId="{51F9C1E2-9A0E-4C62-B82A-C89B3155E3C2}"/>
    <dgm:cxn modelId="{87243A5D-C202-42AC-82FE-72344A3F7C38}" type="presOf" srcId="{CB05B03E-1978-48E3-A4AC-0CF86C8516EA}" destId="{E15ED186-6D4A-4C96-BBD1-7D9DF1EAFD50}" srcOrd="0" destOrd="0" presId="urn:microsoft.com/office/officeart/2005/8/layout/vList6"/>
    <dgm:cxn modelId="{814D6304-B517-477F-8948-F25B2011D2AF}" type="presOf" srcId="{48D15A76-6332-4D6D-8C6E-6FBB3BD28715}" destId="{C4A8337B-973E-4211-A1BC-434C076692C0}" srcOrd="0" destOrd="0" presId="urn:microsoft.com/office/officeart/2005/8/layout/vList6"/>
    <dgm:cxn modelId="{E6020B73-1CB9-4A5A-9851-DA22011073D2}" type="presOf" srcId="{96E34CAE-31A8-43B1-8F76-AC1B7946964E}" destId="{3058D4E5-DCEB-468A-8357-9D1F4422E58B}" srcOrd="0" destOrd="0" presId="urn:microsoft.com/office/officeart/2005/8/layout/vList6"/>
    <dgm:cxn modelId="{B4DC8672-4E25-4F6B-B2B6-7B28FB47868C}" srcId="{446DD74A-6A2B-45DE-95F7-A97ECEC48D4F}" destId="{96E34CAE-31A8-43B1-8F76-AC1B7946964E}" srcOrd="0" destOrd="0" parTransId="{E764D62A-E434-4FCB-8193-C3BE06AB06D9}" sibTransId="{54A05395-954C-4397-B149-766303511548}"/>
    <dgm:cxn modelId="{B9BD0617-3B68-4D72-8B30-2D96DB3CB12C}" srcId="{9F8EC031-6AFD-4FB4-A593-379F2D80BCD3}" destId="{E6502CF0-370C-48A0-81A5-7711F4398821}" srcOrd="0" destOrd="0" parTransId="{F4F55CB9-D8CC-44AA-8C76-5C068ABA2714}" sibTransId="{5911B5D4-8127-488A-8AF2-386F6FA00F02}"/>
    <dgm:cxn modelId="{E6F2874C-94B6-4FA1-AED0-FE4096CC43D8}" type="presOf" srcId="{B98ED6CA-FCD3-4EA0-92A6-AF0863F80B39}" destId="{B2734942-16D9-4968-B8C6-927DB7D64D9C}" srcOrd="0" destOrd="0" presId="urn:microsoft.com/office/officeart/2005/8/layout/vList6"/>
    <dgm:cxn modelId="{740CE692-3C82-4B6A-B77F-E251A8005FDC}" srcId="{EA30E311-3EC5-4EA4-9119-630F7F098399}" destId="{6313640E-58E2-442C-B354-60AF54F45D29}" srcOrd="4" destOrd="0" parTransId="{53103127-7277-41BF-81D9-EA1014F327EA}" sibTransId="{55AE513B-C855-4E6D-9170-8B6278B65DB9}"/>
    <dgm:cxn modelId="{5B1F1B9A-0292-4779-ADFA-6CD1781FFAD5}" type="presOf" srcId="{9F8EC031-6AFD-4FB4-A593-379F2D80BCD3}" destId="{C4BE91D6-1EE0-4E4D-BB69-9D57C2B1C5BB}" srcOrd="0" destOrd="0" presId="urn:microsoft.com/office/officeart/2005/8/layout/vList6"/>
    <dgm:cxn modelId="{1348CA69-6F7E-4305-839D-72EDDAFDEC1C}" srcId="{EA30E311-3EC5-4EA4-9119-630F7F098399}" destId="{D3862C76-81CB-4AF0-8E10-710969F6CC54}" srcOrd="0" destOrd="0" parTransId="{EE204451-EC54-434E-ADB0-EB408FDE7F37}" sibTransId="{D090BC48-CCCA-4DEC-9C6A-FC39F1EF1222}"/>
    <dgm:cxn modelId="{6A2DA436-CD16-496E-A81F-E0B66AF891BA}" srcId="{48D15A76-6332-4D6D-8C6E-6FBB3BD28715}" destId="{B98ED6CA-FCD3-4EA0-92A6-AF0863F80B39}" srcOrd="0" destOrd="0" parTransId="{BCAC8976-2508-4A97-A9ED-DB860282D386}" sibTransId="{8456D515-D071-485D-939B-3AE1617C2418}"/>
    <dgm:cxn modelId="{D381EBF0-DB6E-4850-BE9F-D829EFFF814E}" srcId="{10C8224C-9860-4433-A3B1-42BF8B6AE9D1}" destId="{1B246DD4-7814-4D5E-ABC0-54D7B60870ED}" srcOrd="0" destOrd="0" parTransId="{7D557A8A-D580-4FF4-A2DB-F7FD3C127785}" sibTransId="{AB76FAA2-BAFA-4B1C-A68C-4D6015CC4488}"/>
    <dgm:cxn modelId="{721925E3-F9BB-4C9D-AD33-0178D0787B07}" type="presOf" srcId="{446DD74A-6A2B-45DE-95F7-A97ECEC48D4F}" destId="{D95AC4A5-B2F0-43FF-A2C6-9AD3DFC0D103}" srcOrd="0" destOrd="0" presId="urn:microsoft.com/office/officeart/2005/8/layout/vList6"/>
    <dgm:cxn modelId="{EB2643E3-2E15-4A98-A2C7-651D4DC8217D}" type="presOf" srcId="{EA30E311-3EC5-4EA4-9119-630F7F098399}" destId="{C7FCA99D-86B9-4352-9213-2FB0ECF0628B}" srcOrd="0" destOrd="0" presId="urn:microsoft.com/office/officeart/2005/8/layout/vList6"/>
    <dgm:cxn modelId="{9780ECF3-657E-4DC8-82C4-6B4E72F188A3}" srcId="{6313640E-58E2-442C-B354-60AF54F45D29}" destId="{D7A01BD0-8113-426F-A85E-C5925FCF26AF}" srcOrd="0" destOrd="0" parTransId="{5E0C9294-D67B-46C3-8966-E3EFD56EE4D4}" sibTransId="{E9AB2EE8-B27C-47A4-B4E6-54992A8E6FC5}"/>
    <dgm:cxn modelId="{C55965AA-B89F-4DF2-A8D0-2601B3B808EA}" type="presOf" srcId="{E6502CF0-370C-48A0-81A5-7711F4398821}" destId="{10C1AA31-A224-4AD6-B808-B71955D10EF6}" srcOrd="0" destOrd="0" presId="urn:microsoft.com/office/officeart/2005/8/layout/vList6"/>
    <dgm:cxn modelId="{52C18411-86B5-4844-A95D-1D98C68D5486}" type="presParOf" srcId="{C7FCA99D-86B9-4352-9213-2FB0ECF0628B}" destId="{C9FA88BB-5ECB-4CFC-A681-02112C1CE16C}" srcOrd="0" destOrd="0" presId="urn:microsoft.com/office/officeart/2005/8/layout/vList6"/>
    <dgm:cxn modelId="{7149DA7E-9695-4D82-95FC-AEA04196EF34}" type="presParOf" srcId="{C9FA88BB-5ECB-4CFC-A681-02112C1CE16C}" destId="{20E09EA1-CDA3-40EE-BCA8-B0E5DC34AC9C}" srcOrd="0" destOrd="0" presId="urn:microsoft.com/office/officeart/2005/8/layout/vList6"/>
    <dgm:cxn modelId="{90E99F77-24C9-4F36-AEBA-0F3B1D9D5B41}" type="presParOf" srcId="{C9FA88BB-5ECB-4CFC-A681-02112C1CE16C}" destId="{E15ED186-6D4A-4C96-BBD1-7D9DF1EAFD50}" srcOrd="1" destOrd="0" presId="urn:microsoft.com/office/officeart/2005/8/layout/vList6"/>
    <dgm:cxn modelId="{54156A21-CCF6-4644-B43B-32CC2B068DC7}" type="presParOf" srcId="{C7FCA99D-86B9-4352-9213-2FB0ECF0628B}" destId="{F892A22F-C6FF-4DD5-98EE-93E1757ADE36}" srcOrd="1" destOrd="0" presId="urn:microsoft.com/office/officeart/2005/8/layout/vList6"/>
    <dgm:cxn modelId="{D107345F-8C71-4191-9D7F-D66314967B78}" type="presParOf" srcId="{C7FCA99D-86B9-4352-9213-2FB0ECF0628B}" destId="{64D70FC8-1D68-46B2-8A2E-8D1C0C0901DB}" srcOrd="2" destOrd="0" presId="urn:microsoft.com/office/officeart/2005/8/layout/vList6"/>
    <dgm:cxn modelId="{39640AF8-F409-457B-8756-109B82456F5B}" type="presParOf" srcId="{64D70FC8-1D68-46B2-8A2E-8D1C0C0901DB}" destId="{C4A8337B-973E-4211-A1BC-434C076692C0}" srcOrd="0" destOrd="0" presId="urn:microsoft.com/office/officeart/2005/8/layout/vList6"/>
    <dgm:cxn modelId="{793081E6-2AE8-42B5-BBE1-94B1CCB104CB}" type="presParOf" srcId="{64D70FC8-1D68-46B2-8A2E-8D1C0C0901DB}" destId="{B2734942-16D9-4968-B8C6-927DB7D64D9C}" srcOrd="1" destOrd="0" presId="urn:microsoft.com/office/officeart/2005/8/layout/vList6"/>
    <dgm:cxn modelId="{5C653A86-FD05-43FB-859A-7C1B9F149FA5}" type="presParOf" srcId="{C7FCA99D-86B9-4352-9213-2FB0ECF0628B}" destId="{B0473B59-42B7-4CB5-BBC2-5C87C0142357}" srcOrd="3" destOrd="0" presId="urn:microsoft.com/office/officeart/2005/8/layout/vList6"/>
    <dgm:cxn modelId="{2169B5CB-898A-4C20-A296-8B19AB9CC95C}" type="presParOf" srcId="{C7FCA99D-86B9-4352-9213-2FB0ECF0628B}" destId="{8B53C0F2-E176-4E3C-BAAA-2F9E49C5AD75}" srcOrd="4" destOrd="0" presId="urn:microsoft.com/office/officeart/2005/8/layout/vList6"/>
    <dgm:cxn modelId="{DB420F1E-FE54-434B-84D0-571493FB7E02}" type="presParOf" srcId="{8B53C0F2-E176-4E3C-BAAA-2F9E49C5AD75}" destId="{C4BE91D6-1EE0-4E4D-BB69-9D57C2B1C5BB}" srcOrd="0" destOrd="0" presId="urn:microsoft.com/office/officeart/2005/8/layout/vList6"/>
    <dgm:cxn modelId="{AD563D8E-2133-423D-9966-73C402BA2C6E}" type="presParOf" srcId="{8B53C0F2-E176-4E3C-BAAA-2F9E49C5AD75}" destId="{10C1AA31-A224-4AD6-B808-B71955D10EF6}" srcOrd="1" destOrd="0" presId="urn:microsoft.com/office/officeart/2005/8/layout/vList6"/>
    <dgm:cxn modelId="{B6056692-45BE-4547-854E-7BCB9075F1F7}" type="presParOf" srcId="{C7FCA99D-86B9-4352-9213-2FB0ECF0628B}" destId="{5DE8A1B5-A910-411B-91E4-45E026A841B1}" srcOrd="5" destOrd="0" presId="urn:microsoft.com/office/officeart/2005/8/layout/vList6"/>
    <dgm:cxn modelId="{FFB5DB51-F42A-4D0A-A539-8919F754A83E}" type="presParOf" srcId="{C7FCA99D-86B9-4352-9213-2FB0ECF0628B}" destId="{98076669-E83C-4516-9099-43A0654CEB41}" srcOrd="6" destOrd="0" presId="urn:microsoft.com/office/officeart/2005/8/layout/vList6"/>
    <dgm:cxn modelId="{A9392187-03ED-4EA9-904B-8E65E5CBD9DC}" type="presParOf" srcId="{98076669-E83C-4516-9099-43A0654CEB41}" destId="{D95AC4A5-B2F0-43FF-A2C6-9AD3DFC0D103}" srcOrd="0" destOrd="0" presId="urn:microsoft.com/office/officeart/2005/8/layout/vList6"/>
    <dgm:cxn modelId="{64722D2C-B9EC-4525-954D-593AE7DA763F}" type="presParOf" srcId="{98076669-E83C-4516-9099-43A0654CEB41}" destId="{3058D4E5-DCEB-468A-8357-9D1F4422E58B}" srcOrd="1" destOrd="0" presId="urn:microsoft.com/office/officeart/2005/8/layout/vList6"/>
    <dgm:cxn modelId="{45D9AEA7-3852-4B5D-A7C1-82757C3D370D}" type="presParOf" srcId="{C7FCA99D-86B9-4352-9213-2FB0ECF0628B}" destId="{3EB9ACCD-F58A-45DA-8261-B121CBF9B056}" srcOrd="7" destOrd="0" presId="urn:microsoft.com/office/officeart/2005/8/layout/vList6"/>
    <dgm:cxn modelId="{3955D64B-463A-40B4-B011-0C07BBB3F848}" type="presParOf" srcId="{C7FCA99D-86B9-4352-9213-2FB0ECF0628B}" destId="{A7C2D6EE-A7BD-4B6B-A510-99AC84DA2AD3}" srcOrd="8" destOrd="0" presId="urn:microsoft.com/office/officeart/2005/8/layout/vList6"/>
    <dgm:cxn modelId="{98D2E898-0E28-4D23-B4A9-1D17750EB259}" type="presParOf" srcId="{A7C2D6EE-A7BD-4B6B-A510-99AC84DA2AD3}" destId="{95FC561F-DD88-4FB3-9617-00B4057BBFE6}" srcOrd="0" destOrd="0" presId="urn:microsoft.com/office/officeart/2005/8/layout/vList6"/>
    <dgm:cxn modelId="{B59944D8-7977-4B5D-9615-B707546C069F}" type="presParOf" srcId="{A7C2D6EE-A7BD-4B6B-A510-99AC84DA2AD3}" destId="{BF9293EC-C538-44C7-A369-27DC9D4266F2}" srcOrd="1" destOrd="0" presId="urn:microsoft.com/office/officeart/2005/8/layout/vList6"/>
    <dgm:cxn modelId="{CEA673EE-760E-44DC-A280-E982D0D37EC8}" type="presParOf" srcId="{C7FCA99D-86B9-4352-9213-2FB0ECF0628B}" destId="{C0016B9F-8EE3-403D-B92C-EA8C6E6B2B0E}" srcOrd="9" destOrd="0" presId="urn:microsoft.com/office/officeart/2005/8/layout/vList6"/>
    <dgm:cxn modelId="{AB702849-A171-45FB-8343-C6FE83B6250B}" type="presParOf" srcId="{C7FCA99D-86B9-4352-9213-2FB0ECF0628B}" destId="{739D0F33-5231-4E4A-8D53-FFB4202A0013}" srcOrd="10" destOrd="0" presId="urn:microsoft.com/office/officeart/2005/8/layout/vList6"/>
    <dgm:cxn modelId="{6ABDDCDF-40C4-4ECB-8D86-1E785418C663}" type="presParOf" srcId="{739D0F33-5231-4E4A-8D53-FFB4202A0013}" destId="{6DEEF12F-EDDB-408A-B2B9-6032C13551F9}" srcOrd="0" destOrd="0" presId="urn:microsoft.com/office/officeart/2005/8/layout/vList6"/>
    <dgm:cxn modelId="{85744FC6-C1A2-4CFE-B773-E83B2802C58A}" type="presParOf" srcId="{739D0F33-5231-4E4A-8D53-FFB4202A0013}" destId="{3887ACB7-176F-4881-B79E-9061C98690E6}" srcOrd="1" destOrd="0" presId="urn:microsoft.com/office/officeart/2005/8/layout/vList6"/>
    <dgm:cxn modelId="{0F091742-35E7-4F05-96AE-8E482AEC4F89}" type="presParOf" srcId="{C7FCA99D-86B9-4352-9213-2FB0ECF0628B}" destId="{9126FB9B-717E-4178-98B1-E6860EBB7C28}" srcOrd="11" destOrd="0" presId="urn:microsoft.com/office/officeart/2005/8/layout/vList6"/>
    <dgm:cxn modelId="{C6F95D43-0BA4-4159-8F78-B9CEA912D5DD}" type="presParOf" srcId="{C7FCA99D-86B9-4352-9213-2FB0ECF0628B}" destId="{B1496494-45EA-48C8-A2D7-B7928C29BC20}" srcOrd="12" destOrd="0" presId="urn:microsoft.com/office/officeart/2005/8/layout/vList6"/>
    <dgm:cxn modelId="{5BE62813-B0A1-43B7-99AE-E85B936FD03B}" type="presParOf" srcId="{B1496494-45EA-48C8-A2D7-B7928C29BC20}" destId="{A41C8558-187F-4287-8AB1-CC2DA020E67E}" srcOrd="0" destOrd="0" presId="urn:microsoft.com/office/officeart/2005/8/layout/vList6"/>
    <dgm:cxn modelId="{C5D73408-BBE3-4627-84FC-F3533D416B5C}" type="presParOf" srcId="{B1496494-45EA-48C8-A2D7-B7928C29BC20}" destId="{3B1DB342-5C98-46C6-AB60-FCDFAC789030}" srcOrd="1" destOrd="0" presId="urn:microsoft.com/office/officeart/2005/8/layout/vList6"/>
    <dgm:cxn modelId="{4524D1DC-FB6C-46C8-B75E-6F8E4C401AEC}" type="presParOf" srcId="{C7FCA99D-86B9-4352-9213-2FB0ECF0628B}" destId="{368FEFD2-1266-4F74-9448-4ACAC17D1023}" srcOrd="13" destOrd="0" presId="urn:microsoft.com/office/officeart/2005/8/layout/vList6"/>
    <dgm:cxn modelId="{E6DDBC0B-E2A1-4854-8CD2-BA00D8F67B28}" type="presParOf" srcId="{C7FCA99D-86B9-4352-9213-2FB0ECF0628B}" destId="{000B4863-4993-4139-A0AD-808E99035A18}" srcOrd="14" destOrd="0" presId="urn:microsoft.com/office/officeart/2005/8/layout/vList6"/>
    <dgm:cxn modelId="{57A6B676-8E4C-47D0-9322-545B4C93A4A6}" type="presParOf" srcId="{000B4863-4993-4139-A0AD-808E99035A18}" destId="{9F56895C-60BB-49D0-96A2-EFCDF572D0F1}" srcOrd="0" destOrd="0" presId="urn:microsoft.com/office/officeart/2005/8/layout/vList6"/>
    <dgm:cxn modelId="{DAAEE356-DAF6-4534-BC24-DF56FC55F379}" type="presParOf" srcId="{000B4863-4993-4139-A0AD-808E99035A18}" destId="{34E5B423-C143-48AE-B77F-789548F8623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30E311-3EC5-4EA4-9119-630F7F098399}" type="doc">
      <dgm:prSet loTypeId="urn:microsoft.com/office/officeart/2005/8/layout/vList6" loCatId="list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D3862C76-81CB-4AF0-8E10-710969F6CC54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204451-EC54-434E-ADB0-EB408FDE7F37}" type="parTrans" cxnId="{1348CA69-6F7E-4305-839D-72EDDAFDEC1C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90BC48-CCCA-4DEC-9C6A-FC39F1EF1222}" type="sibTrans" cxnId="{1348CA69-6F7E-4305-839D-72EDDAFDEC1C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D15A76-6332-4D6D-8C6E-6FBB3BD28715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DFFCB1-CF33-4133-9568-216387447B76}" type="parTrans" cxnId="{F829FF24-F67B-47C8-83FF-53AC76CFF74D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87456B-018E-4576-A671-C7E9AA915832}" type="sibTrans" cxnId="{F829FF24-F67B-47C8-83FF-53AC76CFF74D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8EC031-6AFD-4FB4-A593-379F2D80BCD3}">
      <dgm:prSet phldrT="[Text]"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71B15D-FC79-48DA-A9E3-DE079276A71D}" type="parTrans" cxnId="{B4646CF1-49B2-47B1-82D5-ECAE5CB1C956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AC571A-D3EC-42D9-800D-A95FC2BAFFDC}" type="sibTrans" cxnId="{B4646CF1-49B2-47B1-82D5-ECAE5CB1C956}">
      <dgm:prSet/>
      <dgm:spPr/>
      <dgm:t>
        <a:bodyPr/>
        <a:lstStyle/>
        <a:p>
          <a:endParaRPr lang="en-US" sz="2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05B03E-1978-48E3-A4AC-0CF86C8516EA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Xác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dữ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F0E268-5D2C-411A-9DD6-7A2C8C38E491}" type="parTrans" cxnId="{BEDC5E4F-CE51-4A21-AB5F-CB896C06F4AF}">
      <dgm:prSet/>
      <dgm:spPr/>
      <dgm:t>
        <a:bodyPr/>
        <a:lstStyle/>
        <a:p>
          <a:endParaRPr lang="en-US" sz="2600"/>
        </a:p>
      </dgm:t>
    </dgm:pt>
    <dgm:pt modelId="{EFED8942-5C1E-427B-BBE3-292425A95D11}" type="sibTrans" cxnId="{BEDC5E4F-CE51-4A21-AB5F-CB896C06F4AF}">
      <dgm:prSet/>
      <dgm:spPr/>
      <dgm:t>
        <a:bodyPr/>
        <a:lstStyle/>
        <a:p>
          <a:endParaRPr lang="en-US" sz="2600"/>
        </a:p>
      </dgm:t>
    </dgm:pt>
    <dgm:pt modelId="{B98ED6CA-FCD3-4EA0-92A6-AF0863F80B39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mảng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AC8976-2508-4A97-A9ED-DB860282D386}" type="parTrans" cxnId="{6A2DA436-CD16-496E-A81F-E0B66AF891BA}">
      <dgm:prSet/>
      <dgm:spPr/>
      <dgm:t>
        <a:bodyPr/>
        <a:lstStyle/>
        <a:p>
          <a:endParaRPr lang="en-US" sz="2600"/>
        </a:p>
      </dgm:t>
    </dgm:pt>
    <dgm:pt modelId="{8456D515-D071-485D-939B-3AE1617C2418}" type="sibTrans" cxnId="{6A2DA436-CD16-496E-A81F-E0B66AF891BA}">
      <dgm:prSet/>
      <dgm:spPr/>
      <dgm:t>
        <a:bodyPr/>
        <a:lstStyle/>
        <a:p>
          <a:endParaRPr lang="en-US" sz="2600"/>
        </a:p>
      </dgm:t>
    </dgm:pt>
    <dgm:pt modelId="{E6502CF0-370C-48A0-81A5-7711F4398821}">
      <dgm:prSet custT="1"/>
      <dgm:spPr/>
      <dgm:t>
        <a:bodyPr anchor="ctr"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Transpose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F55CB9-D8CC-44AA-8C76-5C068ABA2714}" type="parTrans" cxnId="{B9BD0617-3B68-4D72-8B30-2D96DB3CB12C}">
      <dgm:prSet/>
      <dgm:spPr/>
      <dgm:t>
        <a:bodyPr/>
        <a:lstStyle/>
        <a:p>
          <a:endParaRPr lang="en-US" sz="2600"/>
        </a:p>
      </dgm:t>
    </dgm:pt>
    <dgm:pt modelId="{5911B5D4-8127-488A-8AF2-386F6FA00F02}" type="sibTrans" cxnId="{B9BD0617-3B68-4D72-8B30-2D96DB3CB12C}">
      <dgm:prSet/>
      <dgm:spPr/>
      <dgm:t>
        <a:bodyPr/>
        <a:lstStyle/>
        <a:p>
          <a:endParaRPr lang="en-US" sz="2600"/>
        </a:p>
      </dgm:t>
    </dgm:pt>
    <dgm:pt modelId="{446DD74A-6A2B-45DE-95F7-A97ECEC48D4F}">
      <dgm:prSet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12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307F52-69BA-42DC-A074-01A42DCE9AD9}" type="parTrans" cxnId="{1C7F8E75-9777-4E8A-91E2-21753F47DA4C}">
      <dgm:prSet/>
      <dgm:spPr/>
      <dgm:t>
        <a:bodyPr/>
        <a:lstStyle/>
        <a:p>
          <a:endParaRPr lang="en-US"/>
        </a:p>
      </dgm:t>
    </dgm:pt>
    <dgm:pt modelId="{A5721407-19E0-49EF-887D-715490C5DCCC}" type="sibTrans" cxnId="{1C7F8E75-9777-4E8A-91E2-21753F47DA4C}">
      <dgm:prSet/>
      <dgm:spPr/>
      <dgm:t>
        <a:bodyPr/>
        <a:lstStyle/>
        <a:p>
          <a:endParaRPr lang="en-US"/>
        </a:p>
      </dgm:t>
    </dgm:pt>
    <dgm:pt modelId="{96E34CAE-31A8-43B1-8F76-AC1B7946964E}">
      <dgm:prSet custT="1"/>
      <dgm:spPr/>
      <dgm:t>
        <a:bodyPr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tìm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kiếm</a:t>
          </a:r>
          <a:endParaRPr lang="en-US" sz="1200" dirty="0"/>
        </a:p>
      </dgm:t>
    </dgm:pt>
    <dgm:pt modelId="{E764D62A-E434-4FCB-8193-C3BE06AB06D9}" type="parTrans" cxnId="{B4DC8672-4E25-4F6B-B2B6-7B28FB47868C}">
      <dgm:prSet/>
      <dgm:spPr/>
      <dgm:t>
        <a:bodyPr/>
        <a:lstStyle/>
        <a:p>
          <a:endParaRPr lang="en-US"/>
        </a:p>
      </dgm:t>
    </dgm:pt>
    <dgm:pt modelId="{54A05395-954C-4397-B149-766303511548}" type="sibTrans" cxnId="{B4DC8672-4E25-4F6B-B2B6-7B28FB47868C}">
      <dgm:prSet/>
      <dgm:spPr/>
      <dgm:t>
        <a:bodyPr/>
        <a:lstStyle/>
        <a:p>
          <a:endParaRPr lang="en-US"/>
        </a:p>
      </dgm:t>
    </dgm:pt>
    <dgm:pt modelId="{6313640E-58E2-442C-B354-60AF54F45D29}">
      <dgm:prSet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103127-7277-41BF-81D9-EA1014F327EA}" type="parTrans" cxnId="{740CE692-3C82-4B6A-B77F-E251A8005FDC}">
      <dgm:prSet/>
      <dgm:spPr/>
      <dgm:t>
        <a:bodyPr/>
        <a:lstStyle/>
        <a:p>
          <a:endParaRPr lang="en-US"/>
        </a:p>
      </dgm:t>
    </dgm:pt>
    <dgm:pt modelId="{55AE513B-C855-4E6D-9170-8B6278B65DB9}" type="sibTrans" cxnId="{740CE692-3C82-4B6A-B77F-E251A8005FDC}">
      <dgm:prSet/>
      <dgm:spPr/>
      <dgm:t>
        <a:bodyPr/>
        <a:lstStyle/>
        <a:p>
          <a:endParaRPr lang="en-US"/>
        </a:p>
      </dgm:t>
    </dgm:pt>
    <dgm:pt modelId="{D7A01BD0-8113-426F-A85E-C5925FCF26AF}">
      <dgm:prSet custT="1"/>
      <dgm:spPr/>
      <dgm:t>
        <a:bodyPr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Kiểm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tra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endParaRPr lang="en-US" sz="1600" dirty="0"/>
        </a:p>
      </dgm:t>
    </dgm:pt>
    <dgm:pt modelId="{5E0C9294-D67B-46C3-8966-E3EFD56EE4D4}" type="parTrans" cxnId="{9780ECF3-657E-4DC8-82C4-6B4E72F188A3}">
      <dgm:prSet/>
      <dgm:spPr/>
      <dgm:t>
        <a:bodyPr/>
        <a:lstStyle/>
        <a:p>
          <a:endParaRPr lang="en-US"/>
        </a:p>
      </dgm:t>
    </dgm:pt>
    <dgm:pt modelId="{E9AB2EE8-B27C-47A4-B4E6-54992A8E6FC5}" type="sibTrans" cxnId="{9780ECF3-657E-4DC8-82C4-6B4E72F188A3}">
      <dgm:prSet/>
      <dgm:spPr/>
      <dgm:t>
        <a:bodyPr/>
        <a:lstStyle/>
        <a:p>
          <a:endParaRPr lang="en-US"/>
        </a:p>
      </dgm:t>
    </dgm:pt>
    <dgm:pt modelId="{10C8224C-9860-4433-A3B1-42BF8B6AE9D1}">
      <dgm:prSet custT="1"/>
      <dgm:spPr/>
      <dgm:t>
        <a:bodyPr/>
        <a:lstStyle/>
        <a:p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14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9D943A-CF37-4E12-B4C6-3578A572E863}" type="parTrans" cxnId="{D2D728AF-D10F-4BB1-9D54-616806F2DAFE}">
      <dgm:prSet/>
      <dgm:spPr/>
      <dgm:t>
        <a:bodyPr/>
        <a:lstStyle/>
        <a:p>
          <a:endParaRPr lang="en-US"/>
        </a:p>
      </dgm:t>
    </dgm:pt>
    <dgm:pt modelId="{A755113C-1DC1-4A61-8BA1-A744CBBD7AED}" type="sibTrans" cxnId="{D2D728AF-D10F-4BB1-9D54-616806F2DAFE}">
      <dgm:prSet/>
      <dgm:spPr/>
      <dgm:t>
        <a:bodyPr/>
        <a:lstStyle/>
        <a:p>
          <a:endParaRPr lang="en-US"/>
        </a:p>
      </dgm:t>
    </dgm:pt>
    <dgm:pt modelId="{1B246DD4-7814-4D5E-ABC0-54D7B60870ED}">
      <dgm:prSet custT="1"/>
      <dgm:spPr/>
      <dgm:t>
        <a:bodyPr/>
        <a:lstStyle/>
        <a:p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tài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chính</a:t>
          </a:r>
          <a:endParaRPr lang="en-US" sz="1600" dirty="0"/>
        </a:p>
      </dgm:t>
    </dgm:pt>
    <dgm:pt modelId="{7D557A8A-D580-4FF4-A2DB-F7FD3C127785}" type="parTrans" cxnId="{D381EBF0-DB6E-4850-BE9F-D829EFFF814E}">
      <dgm:prSet/>
      <dgm:spPr/>
      <dgm:t>
        <a:bodyPr/>
        <a:lstStyle/>
        <a:p>
          <a:endParaRPr lang="en-US"/>
        </a:p>
      </dgm:t>
    </dgm:pt>
    <dgm:pt modelId="{AB76FAA2-BAFA-4B1C-A68C-4D6015CC4488}" type="sibTrans" cxnId="{D381EBF0-DB6E-4850-BE9F-D829EFFF814E}">
      <dgm:prSet/>
      <dgm:spPr/>
      <dgm:t>
        <a:bodyPr/>
        <a:lstStyle/>
        <a:p>
          <a:endParaRPr lang="en-US"/>
        </a:p>
      </dgm:t>
    </dgm:pt>
    <dgm:pt modelId="{C7FCA99D-86B9-4352-9213-2FB0ECF0628B}" type="pres">
      <dgm:prSet presAssocID="{EA30E311-3EC5-4EA4-9119-630F7F09839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9FA88BB-5ECB-4CFC-A681-02112C1CE16C}" type="pres">
      <dgm:prSet presAssocID="{D3862C76-81CB-4AF0-8E10-710969F6CC54}" presName="linNode" presStyleCnt="0"/>
      <dgm:spPr/>
    </dgm:pt>
    <dgm:pt modelId="{20E09EA1-CDA3-40EE-BCA8-B0E5DC34AC9C}" type="pres">
      <dgm:prSet presAssocID="{D3862C76-81CB-4AF0-8E10-710969F6CC54}" presName="parentShp" presStyleLbl="node1" presStyleIdx="0" presStyleCnt="6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5ED186-6D4A-4C96-BBD1-7D9DF1EAFD50}" type="pres">
      <dgm:prSet presAssocID="{D3862C76-81CB-4AF0-8E10-710969F6CC54}" presName="childShp" presStyleLbl="bgAccFollowNode1" presStyleIdx="0" presStyleCnt="6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92A22F-C6FF-4DD5-98EE-93E1757ADE36}" type="pres">
      <dgm:prSet presAssocID="{D090BC48-CCCA-4DEC-9C6A-FC39F1EF1222}" presName="spacing" presStyleCnt="0"/>
      <dgm:spPr/>
    </dgm:pt>
    <dgm:pt modelId="{64D70FC8-1D68-46B2-8A2E-8D1C0C0901DB}" type="pres">
      <dgm:prSet presAssocID="{48D15A76-6332-4D6D-8C6E-6FBB3BD28715}" presName="linNode" presStyleCnt="0"/>
      <dgm:spPr/>
    </dgm:pt>
    <dgm:pt modelId="{C4A8337B-973E-4211-A1BC-434C076692C0}" type="pres">
      <dgm:prSet presAssocID="{48D15A76-6332-4D6D-8C6E-6FBB3BD28715}" presName="parentShp" presStyleLbl="node1" presStyleIdx="1" presStyleCnt="6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34942-16D9-4968-B8C6-927DB7D64D9C}" type="pres">
      <dgm:prSet presAssocID="{48D15A76-6332-4D6D-8C6E-6FBB3BD28715}" presName="childShp" presStyleLbl="bgAccFollowNode1" presStyleIdx="1" presStyleCnt="6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473B59-42B7-4CB5-BBC2-5C87C0142357}" type="pres">
      <dgm:prSet presAssocID="{6B87456B-018E-4576-A671-C7E9AA915832}" presName="spacing" presStyleCnt="0"/>
      <dgm:spPr/>
    </dgm:pt>
    <dgm:pt modelId="{8B53C0F2-E176-4E3C-BAAA-2F9E49C5AD75}" type="pres">
      <dgm:prSet presAssocID="{9F8EC031-6AFD-4FB4-A593-379F2D80BCD3}" presName="linNode" presStyleCnt="0"/>
      <dgm:spPr/>
    </dgm:pt>
    <dgm:pt modelId="{C4BE91D6-1EE0-4E4D-BB69-9D57C2B1C5BB}" type="pres">
      <dgm:prSet presAssocID="{9F8EC031-6AFD-4FB4-A593-379F2D80BCD3}" presName="parentShp" presStyleLbl="node1" presStyleIdx="2" presStyleCnt="6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C1AA31-A224-4AD6-B808-B71955D10EF6}" type="pres">
      <dgm:prSet presAssocID="{9F8EC031-6AFD-4FB4-A593-379F2D80BCD3}" presName="childShp" presStyleLbl="bgAccFollowNode1" presStyleIdx="2" presStyleCnt="6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E8A1B5-A910-411B-91E4-45E026A841B1}" type="pres">
      <dgm:prSet presAssocID="{46AC571A-D3EC-42D9-800D-A95FC2BAFFDC}" presName="spacing" presStyleCnt="0"/>
      <dgm:spPr/>
    </dgm:pt>
    <dgm:pt modelId="{98076669-E83C-4516-9099-43A0654CEB41}" type="pres">
      <dgm:prSet presAssocID="{446DD74A-6A2B-45DE-95F7-A97ECEC48D4F}" presName="linNode" presStyleCnt="0"/>
      <dgm:spPr/>
    </dgm:pt>
    <dgm:pt modelId="{D95AC4A5-B2F0-43FF-A2C6-9AD3DFC0D103}" type="pres">
      <dgm:prSet presAssocID="{446DD74A-6A2B-45DE-95F7-A97ECEC48D4F}" presName="parentShp" presStyleLbl="node1" presStyleIdx="3" presStyleCnt="6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58D4E5-DCEB-468A-8357-9D1F4422E58B}" type="pres">
      <dgm:prSet presAssocID="{446DD74A-6A2B-45DE-95F7-A97ECEC48D4F}" presName="childShp" presStyleLbl="bgAccFollowNode1" presStyleIdx="3" presStyleCnt="6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B9ACCD-F58A-45DA-8261-B121CBF9B056}" type="pres">
      <dgm:prSet presAssocID="{A5721407-19E0-49EF-887D-715490C5DCCC}" presName="spacing" presStyleCnt="0"/>
      <dgm:spPr/>
    </dgm:pt>
    <dgm:pt modelId="{A7C2D6EE-A7BD-4B6B-A510-99AC84DA2AD3}" type="pres">
      <dgm:prSet presAssocID="{6313640E-58E2-442C-B354-60AF54F45D29}" presName="linNode" presStyleCnt="0"/>
      <dgm:spPr/>
    </dgm:pt>
    <dgm:pt modelId="{95FC561F-DD88-4FB3-9617-00B4057BBFE6}" type="pres">
      <dgm:prSet presAssocID="{6313640E-58E2-442C-B354-60AF54F45D29}" presName="parentShp" presStyleLbl="node1" presStyleIdx="4" presStyleCnt="6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293EC-C538-44C7-A369-27DC9D4266F2}" type="pres">
      <dgm:prSet presAssocID="{6313640E-58E2-442C-B354-60AF54F45D29}" presName="childShp" presStyleLbl="bgAccFollowNode1" presStyleIdx="4" presStyleCnt="6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016B9F-8EE3-403D-B92C-EA8C6E6B2B0E}" type="pres">
      <dgm:prSet presAssocID="{55AE513B-C855-4E6D-9170-8B6278B65DB9}" presName="spacing" presStyleCnt="0"/>
      <dgm:spPr/>
    </dgm:pt>
    <dgm:pt modelId="{739D0F33-5231-4E4A-8D53-FFB4202A0013}" type="pres">
      <dgm:prSet presAssocID="{10C8224C-9860-4433-A3B1-42BF8B6AE9D1}" presName="linNode" presStyleCnt="0"/>
      <dgm:spPr/>
    </dgm:pt>
    <dgm:pt modelId="{6DEEF12F-EDDB-408A-B2B9-6032C13551F9}" type="pres">
      <dgm:prSet presAssocID="{10C8224C-9860-4433-A3B1-42BF8B6AE9D1}" presName="parentShp" presStyleLbl="node1" presStyleIdx="5" presStyleCnt="6" custScaleX="230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87ACB7-176F-4881-B79E-9061C98690E6}" type="pres">
      <dgm:prSet presAssocID="{10C8224C-9860-4433-A3B1-42BF8B6AE9D1}" presName="childShp" presStyleLbl="bgAccFollowNode1" presStyleIdx="5" presStyleCnt="6" custScaleX="126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646CF1-49B2-47B1-82D5-ECAE5CB1C956}" srcId="{EA30E311-3EC5-4EA4-9119-630F7F098399}" destId="{9F8EC031-6AFD-4FB4-A593-379F2D80BCD3}" srcOrd="2" destOrd="0" parTransId="{F071B15D-FC79-48DA-A9E3-DE079276A71D}" sibTransId="{46AC571A-D3EC-42D9-800D-A95FC2BAFFDC}"/>
    <dgm:cxn modelId="{B9BD0617-3B68-4D72-8B30-2D96DB3CB12C}" srcId="{9F8EC031-6AFD-4FB4-A593-379F2D80BCD3}" destId="{E6502CF0-370C-48A0-81A5-7711F4398821}" srcOrd="0" destOrd="0" parTransId="{F4F55CB9-D8CC-44AA-8C76-5C068ABA2714}" sibTransId="{5911B5D4-8127-488A-8AF2-386F6FA00F02}"/>
    <dgm:cxn modelId="{F1D49282-EE2F-4B41-B792-2ED9AB5BD037}" type="presOf" srcId="{10C8224C-9860-4433-A3B1-42BF8B6AE9D1}" destId="{6DEEF12F-EDDB-408A-B2B9-6032C13551F9}" srcOrd="0" destOrd="0" presId="urn:microsoft.com/office/officeart/2005/8/layout/vList6"/>
    <dgm:cxn modelId="{B4DC8672-4E25-4F6B-B2B6-7B28FB47868C}" srcId="{446DD74A-6A2B-45DE-95F7-A97ECEC48D4F}" destId="{96E34CAE-31A8-43B1-8F76-AC1B7946964E}" srcOrd="0" destOrd="0" parTransId="{E764D62A-E434-4FCB-8193-C3BE06AB06D9}" sibTransId="{54A05395-954C-4397-B149-766303511548}"/>
    <dgm:cxn modelId="{9780ECF3-657E-4DC8-82C4-6B4E72F188A3}" srcId="{6313640E-58E2-442C-B354-60AF54F45D29}" destId="{D7A01BD0-8113-426F-A85E-C5925FCF26AF}" srcOrd="0" destOrd="0" parTransId="{5E0C9294-D67B-46C3-8966-E3EFD56EE4D4}" sibTransId="{E9AB2EE8-B27C-47A4-B4E6-54992A8E6FC5}"/>
    <dgm:cxn modelId="{5B1F1B9A-0292-4779-ADFA-6CD1781FFAD5}" type="presOf" srcId="{9F8EC031-6AFD-4FB4-A593-379F2D80BCD3}" destId="{C4BE91D6-1EE0-4E4D-BB69-9D57C2B1C5BB}" srcOrd="0" destOrd="0" presId="urn:microsoft.com/office/officeart/2005/8/layout/vList6"/>
    <dgm:cxn modelId="{87243A5D-C202-42AC-82FE-72344A3F7C38}" type="presOf" srcId="{CB05B03E-1978-48E3-A4AC-0CF86C8516EA}" destId="{E15ED186-6D4A-4C96-BBD1-7D9DF1EAFD50}" srcOrd="0" destOrd="0" presId="urn:microsoft.com/office/officeart/2005/8/layout/vList6"/>
    <dgm:cxn modelId="{E6020B73-1CB9-4A5A-9851-DA22011073D2}" type="presOf" srcId="{96E34CAE-31A8-43B1-8F76-AC1B7946964E}" destId="{3058D4E5-DCEB-468A-8357-9D1F4422E58B}" srcOrd="0" destOrd="0" presId="urn:microsoft.com/office/officeart/2005/8/layout/vList6"/>
    <dgm:cxn modelId="{C55965AA-B89F-4DF2-A8D0-2601B3B808EA}" type="presOf" srcId="{E6502CF0-370C-48A0-81A5-7711F4398821}" destId="{10C1AA31-A224-4AD6-B808-B71955D10EF6}" srcOrd="0" destOrd="0" presId="urn:microsoft.com/office/officeart/2005/8/layout/vList6"/>
    <dgm:cxn modelId="{F829FF24-F67B-47C8-83FF-53AC76CFF74D}" srcId="{EA30E311-3EC5-4EA4-9119-630F7F098399}" destId="{48D15A76-6332-4D6D-8C6E-6FBB3BD28715}" srcOrd="1" destOrd="0" parTransId="{26DFFCB1-CF33-4133-9568-216387447B76}" sibTransId="{6B87456B-018E-4576-A671-C7E9AA915832}"/>
    <dgm:cxn modelId="{D2D728AF-D10F-4BB1-9D54-616806F2DAFE}" srcId="{EA30E311-3EC5-4EA4-9119-630F7F098399}" destId="{10C8224C-9860-4433-A3B1-42BF8B6AE9D1}" srcOrd="5" destOrd="0" parTransId="{2E9D943A-CF37-4E12-B4C6-3578A572E863}" sibTransId="{A755113C-1DC1-4A61-8BA1-A744CBBD7AED}"/>
    <dgm:cxn modelId="{EB2643E3-2E15-4A98-A2C7-651D4DC8217D}" type="presOf" srcId="{EA30E311-3EC5-4EA4-9119-630F7F098399}" destId="{C7FCA99D-86B9-4352-9213-2FB0ECF0628B}" srcOrd="0" destOrd="0" presId="urn:microsoft.com/office/officeart/2005/8/layout/vList6"/>
    <dgm:cxn modelId="{1348CA69-6F7E-4305-839D-72EDDAFDEC1C}" srcId="{EA30E311-3EC5-4EA4-9119-630F7F098399}" destId="{D3862C76-81CB-4AF0-8E10-710969F6CC54}" srcOrd="0" destOrd="0" parTransId="{EE204451-EC54-434E-ADB0-EB408FDE7F37}" sibTransId="{D090BC48-CCCA-4DEC-9C6A-FC39F1EF1222}"/>
    <dgm:cxn modelId="{A1C2D605-CCD9-41CE-BE9F-293B82AFCEDD}" type="presOf" srcId="{D3862C76-81CB-4AF0-8E10-710969F6CC54}" destId="{20E09EA1-CDA3-40EE-BCA8-B0E5DC34AC9C}" srcOrd="0" destOrd="0" presId="urn:microsoft.com/office/officeart/2005/8/layout/vList6"/>
    <dgm:cxn modelId="{73D6B4F1-320E-4707-BFDF-82B3FDA13367}" type="presOf" srcId="{D7A01BD0-8113-426F-A85E-C5925FCF26AF}" destId="{BF9293EC-C538-44C7-A369-27DC9D4266F2}" srcOrd="0" destOrd="0" presId="urn:microsoft.com/office/officeart/2005/8/layout/vList6"/>
    <dgm:cxn modelId="{D381EBF0-DB6E-4850-BE9F-D829EFFF814E}" srcId="{10C8224C-9860-4433-A3B1-42BF8B6AE9D1}" destId="{1B246DD4-7814-4D5E-ABC0-54D7B60870ED}" srcOrd="0" destOrd="0" parTransId="{7D557A8A-D580-4FF4-A2DB-F7FD3C127785}" sibTransId="{AB76FAA2-BAFA-4B1C-A68C-4D6015CC4488}"/>
    <dgm:cxn modelId="{BEDC5E4F-CE51-4A21-AB5F-CB896C06F4AF}" srcId="{D3862C76-81CB-4AF0-8E10-710969F6CC54}" destId="{CB05B03E-1978-48E3-A4AC-0CF86C8516EA}" srcOrd="0" destOrd="0" parTransId="{FEF0E268-5D2C-411A-9DD6-7A2C8C38E491}" sibTransId="{EFED8942-5C1E-427B-BBE3-292425A95D11}"/>
    <dgm:cxn modelId="{6A2DA436-CD16-496E-A81F-E0B66AF891BA}" srcId="{48D15A76-6332-4D6D-8C6E-6FBB3BD28715}" destId="{B98ED6CA-FCD3-4EA0-92A6-AF0863F80B39}" srcOrd="0" destOrd="0" parTransId="{BCAC8976-2508-4A97-A9ED-DB860282D386}" sibTransId="{8456D515-D071-485D-939B-3AE1617C2418}"/>
    <dgm:cxn modelId="{740CE692-3C82-4B6A-B77F-E251A8005FDC}" srcId="{EA30E311-3EC5-4EA4-9119-630F7F098399}" destId="{6313640E-58E2-442C-B354-60AF54F45D29}" srcOrd="4" destOrd="0" parTransId="{53103127-7277-41BF-81D9-EA1014F327EA}" sibTransId="{55AE513B-C855-4E6D-9170-8B6278B65DB9}"/>
    <dgm:cxn modelId="{BAB19A89-5BC8-4E14-BA19-EBD82D6EB8C5}" type="presOf" srcId="{1B246DD4-7814-4D5E-ABC0-54D7B60870ED}" destId="{3887ACB7-176F-4881-B79E-9061C98690E6}" srcOrd="0" destOrd="0" presId="urn:microsoft.com/office/officeart/2005/8/layout/vList6"/>
    <dgm:cxn modelId="{F0B2148B-3841-4A05-9213-7780417977E3}" type="presOf" srcId="{6313640E-58E2-442C-B354-60AF54F45D29}" destId="{95FC561F-DD88-4FB3-9617-00B4057BBFE6}" srcOrd="0" destOrd="0" presId="urn:microsoft.com/office/officeart/2005/8/layout/vList6"/>
    <dgm:cxn modelId="{814D6304-B517-477F-8948-F25B2011D2AF}" type="presOf" srcId="{48D15A76-6332-4D6D-8C6E-6FBB3BD28715}" destId="{C4A8337B-973E-4211-A1BC-434C076692C0}" srcOrd="0" destOrd="0" presId="urn:microsoft.com/office/officeart/2005/8/layout/vList6"/>
    <dgm:cxn modelId="{721925E3-F9BB-4C9D-AD33-0178D0787B07}" type="presOf" srcId="{446DD74A-6A2B-45DE-95F7-A97ECEC48D4F}" destId="{D95AC4A5-B2F0-43FF-A2C6-9AD3DFC0D103}" srcOrd="0" destOrd="0" presId="urn:microsoft.com/office/officeart/2005/8/layout/vList6"/>
    <dgm:cxn modelId="{1C7F8E75-9777-4E8A-91E2-21753F47DA4C}" srcId="{EA30E311-3EC5-4EA4-9119-630F7F098399}" destId="{446DD74A-6A2B-45DE-95F7-A97ECEC48D4F}" srcOrd="3" destOrd="0" parTransId="{BC307F52-69BA-42DC-A074-01A42DCE9AD9}" sibTransId="{A5721407-19E0-49EF-887D-715490C5DCCC}"/>
    <dgm:cxn modelId="{E6F2874C-94B6-4FA1-AED0-FE4096CC43D8}" type="presOf" srcId="{B98ED6CA-FCD3-4EA0-92A6-AF0863F80B39}" destId="{B2734942-16D9-4968-B8C6-927DB7D64D9C}" srcOrd="0" destOrd="0" presId="urn:microsoft.com/office/officeart/2005/8/layout/vList6"/>
    <dgm:cxn modelId="{52C18411-86B5-4844-A95D-1D98C68D5486}" type="presParOf" srcId="{C7FCA99D-86B9-4352-9213-2FB0ECF0628B}" destId="{C9FA88BB-5ECB-4CFC-A681-02112C1CE16C}" srcOrd="0" destOrd="0" presId="urn:microsoft.com/office/officeart/2005/8/layout/vList6"/>
    <dgm:cxn modelId="{7149DA7E-9695-4D82-95FC-AEA04196EF34}" type="presParOf" srcId="{C9FA88BB-5ECB-4CFC-A681-02112C1CE16C}" destId="{20E09EA1-CDA3-40EE-BCA8-B0E5DC34AC9C}" srcOrd="0" destOrd="0" presId="urn:microsoft.com/office/officeart/2005/8/layout/vList6"/>
    <dgm:cxn modelId="{90E99F77-24C9-4F36-AEBA-0F3B1D9D5B41}" type="presParOf" srcId="{C9FA88BB-5ECB-4CFC-A681-02112C1CE16C}" destId="{E15ED186-6D4A-4C96-BBD1-7D9DF1EAFD50}" srcOrd="1" destOrd="0" presId="urn:microsoft.com/office/officeart/2005/8/layout/vList6"/>
    <dgm:cxn modelId="{54156A21-CCF6-4644-B43B-32CC2B068DC7}" type="presParOf" srcId="{C7FCA99D-86B9-4352-9213-2FB0ECF0628B}" destId="{F892A22F-C6FF-4DD5-98EE-93E1757ADE36}" srcOrd="1" destOrd="0" presId="urn:microsoft.com/office/officeart/2005/8/layout/vList6"/>
    <dgm:cxn modelId="{D107345F-8C71-4191-9D7F-D66314967B78}" type="presParOf" srcId="{C7FCA99D-86B9-4352-9213-2FB0ECF0628B}" destId="{64D70FC8-1D68-46B2-8A2E-8D1C0C0901DB}" srcOrd="2" destOrd="0" presId="urn:microsoft.com/office/officeart/2005/8/layout/vList6"/>
    <dgm:cxn modelId="{39640AF8-F409-457B-8756-109B82456F5B}" type="presParOf" srcId="{64D70FC8-1D68-46B2-8A2E-8D1C0C0901DB}" destId="{C4A8337B-973E-4211-A1BC-434C076692C0}" srcOrd="0" destOrd="0" presId="urn:microsoft.com/office/officeart/2005/8/layout/vList6"/>
    <dgm:cxn modelId="{793081E6-2AE8-42B5-BBE1-94B1CCB104CB}" type="presParOf" srcId="{64D70FC8-1D68-46B2-8A2E-8D1C0C0901DB}" destId="{B2734942-16D9-4968-B8C6-927DB7D64D9C}" srcOrd="1" destOrd="0" presId="urn:microsoft.com/office/officeart/2005/8/layout/vList6"/>
    <dgm:cxn modelId="{5C653A86-FD05-43FB-859A-7C1B9F149FA5}" type="presParOf" srcId="{C7FCA99D-86B9-4352-9213-2FB0ECF0628B}" destId="{B0473B59-42B7-4CB5-BBC2-5C87C0142357}" srcOrd="3" destOrd="0" presId="urn:microsoft.com/office/officeart/2005/8/layout/vList6"/>
    <dgm:cxn modelId="{2169B5CB-898A-4C20-A296-8B19AB9CC95C}" type="presParOf" srcId="{C7FCA99D-86B9-4352-9213-2FB0ECF0628B}" destId="{8B53C0F2-E176-4E3C-BAAA-2F9E49C5AD75}" srcOrd="4" destOrd="0" presId="urn:microsoft.com/office/officeart/2005/8/layout/vList6"/>
    <dgm:cxn modelId="{DB420F1E-FE54-434B-84D0-571493FB7E02}" type="presParOf" srcId="{8B53C0F2-E176-4E3C-BAAA-2F9E49C5AD75}" destId="{C4BE91D6-1EE0-4E4D-BB69-9D57C2B1C5BB}" srcOrd="0" destOrd="0" presId="urn:microsoft.com/office/officeart/2005/8/layout/vList6"/>
    <dgm:cxn modelId="{AD563D8E-2133-423D-9966-73C402BA2C6E}" type="presParOf" srcId="{8B53C0F2-E176-4E3C-BAAA-2F9E49C5AD75}" destId="{10C1AA31-A224-4AD6-B808-B71955D10EF6}" srcOrd="1" destOrd="0" presId="urn:microsoft.com/office/officeart/2005/8/layout/vList6"/>
    <dgm:cxn modelId="{B6056692-45BE-4547-854E-7BCB9075F1F7}" type="presParOf" srcId="{C7FCA99D-86B9-4352-9213-2FB0ECF0628B}" destId="{5DE8A1B5-A910-411B-91E4-45E026A841B1}" srcOrd="5" destOrd="0" presId="urn:microsoft.com/office/officeart/2005/8/layout/vList6"/>
    <dgm:cxn modelId="{FFB5DB51-F42A-4D0A-A539-8919F754A83E}" type="presParOf" srcId="{C7FCA99D-86B9-4352-9213-2FB0ECF0628B}" destId="{98076669-E83C-4516-9099-43A0654CEB41}" srcOrd="6" destOrd="0" presId="urn:microsoft.com/office/officeart/2005/8/layout/vList6"/>
    <dgm:cxn modelId="{A9392187-03ED-4EA9-904B-8E65E5CBD9DC}" type="presParOf" srcId="{98076669-E83C-4516-9099-43A0654CEB41}" destId="{D95AC4A5-B2F0-43FF-A2C6-9AD3DFC0D103}" srcOrd="0" destOrd="0" presId="urn:microsoft.com/office/officeart/2005/8/layout/vList6"/>
    <dgm:cxn modelId="{64722D2C-B9EC-4525-954D-593AE7DA763F}" type="presParOf" srcId="{98076669-E83C-4516-9099-43A0654CEB41}" destId="{3058D4E5-DCEB-468A-8357-9D1F4422E58B}" srcOrd="1" destOrd="0" presId="urn:microsoft.com/office/officeart/2005/8/layout/vList6"/>
    <dgm:cxn modelId="{45D9AEA7-3852-4B5D-A7C1-82757C3D370D}" type="presParOf" srcId="{C7FCA99D-86B9-4352-9213-2FB0ECF0628B}" destId="{3EB9ACCD-F58A-45DA-8261-B121CBF9B056}" srcOrd="7" destOrd="0" presId="urn:microsoft.com/office/officeart/2005/8/layout/vList6"/>
    <dgm:cxn modelId="{3955D64B-463A-40B4-B011-0C07BBB3F848}" type="presParOf" srcId="{C7FCA99D-86B9-4352-9213-2FB0ECF0628B}" destId="{A7C2D6EE-A7BD-4B6B-A510-99AC84DA2AD3}" srcOrd="8" destOrd="0" presId="urn:microsoft.com/office/officeart/2005/8/layout/vList6"/>
    <dgm:cxn modelId="{98D2E898-0E28-4D23-B4A9-1D17750EB259}" type="presParOf" srcId="{A7C2D6EE-A7BD-4B6B-A510-99AC84DA2AD3}" destId="{95FC561F-DD88-4FB3-9617-00B4057BBFE6}" srcOrd="0" destOrd="0" presId="urn:microsoft.com/office/officeart/2005/8/layout/vList6"/>
    <dgm:cxn modelId="{B59944D8-7977-4B5D-9615-B707546C069F}" type="presParOf" srcId="{A7C2D6EE-A7BD-4B6B-A510-99AC84DA2AD3}" destId="{BF9293EC-C538-44C7-A369-27DC9D4266F2}" srcOrd="1" destOrd="0" presId="urn:microsoft.com/office/officeart/2005/8/layout/vList6"/>
    <dgm:cxn modelId="{CEA673EE-760E-44DC-A280-E982D0D37EC8}" type="presParOf" srcId="{C7FCA99D-86B9-4352-9213-2FB0ECF0628B}" destId="{C0016B9F-8EE3-403D-B92C-EA8C6E6B2B0E}" srcOrd="9" destOrd="0" presId="urn:microsoft.com/office/officeart/2005/8/layout/vList6"/>
    <dgm:cxn modelId="{AB702849-A171-45FB-8343-C6FE83B6250B}" type="presParOf" srcId="{C7FCA99D-86B9-4352-9213-2FB0ECF0628B}" destId="{739D0F33-5231-4E4A-8D53-FFB4202A0013}" srcOrd="10" destOrd="0" presId="urn:microsoft.com/office/officeart/2005/8/layout/vList6"/>
    <dgm:cxn modelId="{6ABDDCDF-40C4-4ECB-8D86-1E785418C663}" type="presParOf" srcId="{739D0F33-5231-4E4A-8D53-FFB4202A0013}" destId="{6DEEF12F-EDDB-408A-B2B9-6032C13551F9}" srcOrd="0" destOrd="0" presId="urn:microsoft.com/office/officeart/2005/8/layout/vList6"/>
    <dgm:cxn modelId="{85744FC6-C1A2-4CFE-B773-E83B2802C58A}" type="presParOf" srcId="{739D0F33-5231-4E4A-8D53-FFB4202A0013}" destId="{3887ACB7-176F-4881-B79E-9061C98690E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ED186-6D4A-4C96-BBD1-7D9DF1EAFD50}">
      <dsp:nvSpPr>
        <dsp:cNvPr id="0" name=""/>
        <dsp:cNvSpPr/>
      </dsp:nvSpPr>
      <dsp:spPr>
        <a:xfrm>
          <a:off x="1661870" y="1579"/>
          <a:ext cx="7498094" cy="5610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Mục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tiêu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học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870" y="71709"/>
        <a:ext cx="7287705" cy="420778"/>
      </dsp:txXfrm>
    </dsp:sp>
    <dsp:sp modelId="{20E09EA1-CDA3-40EE-BCA8-B0E5DC34AC9C}">
      <dsp:nvSpPr>
        <dsp:cNvPr id="0" name=""/>
        <dsp:cNvSpPr/>
      </dsp:nvSpPr>
      <dsp:spPr>
        <a:xfrm>
          <a:off x="747455" y="1579"/>
          <a:ext cx="914415" cy="561038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4843" y="28967"/>
        <a:ext cx="859639" cy="506262"/>
      </dsp:txXfrm>
    </dsp:sp>
    <dsp:sp modelId="{B2734942-16D9-4968-B8C6-927DB7D64D9C}">
      <dsp:nvSpPr>
        <dsp:cNvPr id="0" name=""/>
        <dsp:cNvSpPr/>
      </dsp:nvSpPr>
      <dsp:spPr>
        <a:xfrm>
          <a:off x="1661870" y="618722"/>
          <a:ext cx="7498094" cy="5610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870" y="688852"/>
        <a:ext cx="7287705" cy="420778"/>
      </dsp:txXfrm>
    </dsp:sp>
    <dsp:sp modelId="{C4A8337B-973E-4211-A1BC-434C076692C0}">
      <dsp:nvSpPr>
        <dsp:cNvPr id="0" name=""/>
        <dsp:cNvSpPr/>
      </dsp:nvSpPr>
      <dsp:spPr>
        <a:xfrm>
          <a:off x="747455" y="618722"/>
          <a:ext cx="914415" cy="561038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90359"/>
                <a:satOff val="-1890"/>
                <a:lumOff val="10516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90359"/>
                <a:satOff val="-1890"/>
                <a:lumOff val="10516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90359"/>
                <a:satOff val="-1890"/>
                <a:lumOff val="1051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4843" y="646110"/>
        <a:ext cx="859639" cy="506262"/>
      </dsp:txXfrm>
    </dsp:sp>
    <dsp:sp modelId="{10C1AA31-A224-4AD6-B808-B71955D10EF6}">
      <dsp:nvSpPr>
        <dsp:cNvPr id="0" name=""/>
        <dsp:cNvSpPr/>
      </dsp:nvSpPr>
      <dsp:spPr>
        <a:xfrm>
          <a:off x="1661870" y="1235864"/>
          <a:ext cx="7498094" cy="5610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870" y="1305994"/>
        <a:ext cx="7287705" cy="420778"/>
      </dsp:txXfrm>
    </dsp:sp>
    <dsp:sp modelId="{C4BE91D6-1EE0-4E4D-BB69-9D57C2B1C5BB}">
      <dsp:nvSpPr>
        <dsp:cNvPr id="0" name=""/>
        <dsp:cNvSpPr/>
      </dsp:nvSpPr>
      <dsp:spPr>
        <a:xfrm>
          <a:off x="747455" y="1235864"/>
          <a:ext cx="914415" cy="561038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180718"/>
                <a:satOff val="-3780"/>
                <a:lumOff val="21031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180718"/>
                <a:satOff val="-3780"/>
                <a:lumOff val="21031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180718"/>
                <a:satOff val="-3780"/>
                <a:lumOff val="210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4843" y="1263252"/>
        <a:ext cx="859639" cy="506262"/>
      </dsp:txXfrm>
    </dsp:sp>
    <dsp:sp modelId="{3058D4E5-DCEB-468A-8357-9D1F4422E58B}">
      <dsp:nvSpPr>
        <dsp:cNvPr id="0" name=""/>
        <dsp:cNvSpPr/>
      </dsp:nvSpPr>
      <dsp:spPr>
        <a:xfrm>
          <a:off x="1661870" y="1853006"/>
          <a:ext cx="7498094" cy="5610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Chèn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vào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endParaRPr lang="en-US" sz="1200" kern="1200" dirty="0"/>
        </a:p>
      </dsp:txBody>
      <dsp:txXfrm>
        <a:off x="1661870" y="1923136"/>
        <a:ext cx="7287705" cy="420778"/>
      </dsp:txXfrm>
    </dsp:sp>
    <dsp:sp modelId="{D95AC4A5-B2F0-43FF-A2C6-9AD3DFC0D103}">
      <dsp:nvSpPr>
        <dsp:cNvPr id="0" name=""/>
        <dsp:cNvSpPr/>
      </dsp:nvSpPr>
      <dsp:spPr>
        <a:xfrm>
          <a:off x="747455" y="1853006"/>
          <a:ext cx="914415" cy="561038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71077"/>
                <a:satOff val="-5670"/>
                <a:lumOff val="31547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71077"/>
                <a:satOff val="-5670"/>
                <a:lumOff val="31547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71077"/>
                <a:satOff val="-5670"/>
                <a:lumOff val="315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4843" y="1880394"/>
        <a:ext cx="859639" cy="506262"/>
      </dsp:txXfrm>
    </dsp:sp>
    <dsp:sp modelId="{BF9293EC-C538-44C7-A369-27DC9D4266F2}">
      <dsp:nvSpPr>
        <dsp:cNvPr id="0" name=""/>
        <dsp:cNvSpPr/>
      </dsp:nvSpPr>
      <dsp:spPr>
        <a:xfrm>
          <a:off x="1661870" y="2470148"/>
          <a:ext cx="7498094" cy="5610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thống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kê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điều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kiện</a:t>
          </a:r>
          <a:endParaRPr lang="en-US" sz="1600" kern="1200" dirty="0"/>
        </a:p>
      </dsp:txBody>
      <dsp:txXfrm>
        <a:off x="1661870" y="2540278"/>
        <a:ext cx="7287705" cy="420778"/>
      </dsp:txXfrm>
    </dsp:sp>
    <dsp:sp modelId="{95FC561F-DD88-4FB3-9617-00B4057BBFE6}">
      <dsp:nvSpPr>
        <dsp:cNvPr id="0" name=""/>
        <dsp:cNvSpPr/>
      </dsp:nvSpPr>
      <dsp:spPr>
        <a:xfrm>
          <a:off x="747455" y="2470148"/>
          <a:ext cx="914415" cy="561038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361436"/>
                <a:satOff val="-7560"/>
                <a:lumOff val="42063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361436"/>
                <a:satOff val="-7560"/>
                <a:lumOff val="42063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361436"/>
                <a:satOff val="-7560"/>
                <a:lumOff val="4206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4843" y="2497536"/>
        <a:ext cx="859639" cy="506262"/>
      </dsp:txXfrm>
    </dsp:sp>
    <dsp:sp modelId="{3887ACB7-176F-4881-B79E-9061C98690E6}">
      <dsp:nvSpPr>
        <dsp:cNvPr id="0" name=""/>
        <dsp:cNvSpPr/>
      </dsp:nvSpPr>
      <dsp:spPr>
        <a:xfrm>
          <a:off x="1661870" y="3087291"/>
          <a:ext cx="7498094" cy="5610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ngày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giờ</a:t>
          </a:r>
          <a:endParaRPr lang="en-US" sz="1600" kern="1200" dirty="0"/>
        </a:p>
      </dsp:txBody>
      <dsp:txXfrm>
        <a:off x="1661870" y="3157421"/>
        <a:ext cx="7287705" cy="420778"/>
      </dsp:txXfrm>
    </dsp:sp>
    <dsp:sp modelId="{6DEEF12F-EDDB-408A-B2B9-6032C13551F9}">
      <dsp:nvSpPr>
        <dsp:cNvPr id="0" name=""/>
        <dsp:cNvSpPr/>
      </dsp:nvSpPr>
      <dsp:spPr>
        <a:xfrm>
          <a:off x="747455" y="3087291"/>
          <a:ext cx="914415" cy="561038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71077"/>
                <a:satOff val="-5670"/>
                <a:lumOff val="31547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71077"/>
                <a:satOff val="-5670"/>
                <a:lumOff val="31547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71077"/>
                <a:satOff val="-5670"/>
                <a:lumOff val="315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4843" y="3114679"/>
        <a:ext cx="859639" cy="506262"/>
      </dsp:txXfrm>
    </dsp:sp>
    <dsp:sp modelId="{3B1DB342-5C98-46C6-AB60-FCDFAC789030}">
      <dsp:nvSpPr>
        <dsp:cNvPr id="0" name=""/>
        <dsp:cNvSpPr/>
      </dsp:nvSpPr>
      <dsp:spPr>
        <a:xfrm>
          <a:off x="1661870" y="3704433"/>
          <a:ext cx="7498094" cy="5610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Tham chiếu tuyệt đối và tương đối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870" y="3774563"/>
        <a:ext cx="7287705" cy="420778"/>
      </dsp:txXfrm>
    </dsp:sp>
    <dsp:sp modelId="{A41C8558-187F-4287-8AB1-CC2DA020E67E}">
      <dsp:nvSpPr>
        <dsp:cNvPr id="0" name=""/>
        <dsp:cNvSpPr/>
      </dsp:nvSpPr>
      <dsp:spPr>
        <a:xfrm>
          <a:off x="747455" y="3704433"/>
          <a:ext cx="914415" cy="561038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180718"/>
                <a:satOff val="-3780"/>
                <a:lumOff val="21031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180718"/>
                <a:satOff val="-3780"/>
                <a:lumOff val="21031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180718"/>
                <a:satOff val="-3780"/>
                <a:lumOff val="2103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4843" y="3731821"/>
        <a:ext cx="859639" cy="506262"/>
      </dsp:txXfrm>
    </dsp:sp>
    <dsp:sp modelId="{34E5B423-C143-48AE-B77F-789548F8623F}">
      <dsp:nvSpPr>
        <dsp:cNvPr id="0" name=""/>
        <dsp:cNvSpPr/>
      </dsp:nvSpPr>
      <dsp:spPr>
        <a:xfrm>
          <a:off x="1661870" y="4321575"/>
          <a:ext cx="7498094" cy="56103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Hiển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thị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870" y="4391705"/>
        <a:ext cx="7287705" cy="420778"/>
      </dsp:txXfrm>
    </dsp:sp>
    <dsp:sp modelId="{9F56895C-60BB-49D0-96A2-EFCDF572D0F1}">
      <dsp:nvSpPr>
        <dsp:cNvPr id="0" name=""/>
        <dsp:cNvSpPr/>
      </dsp:nvSpPr>
      <dsp:spPr>
        <a:xfrm>
          <a:off x="747455" y="4321575"/>
          <a:ext cx="914415" cy="561038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90359"/>
                <a:satOff val="-1890"/>
                <a:lumOff val="10516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90359"/>
                <a:satOff val="-1890"/>
                <a:lumOff val="10516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90359"/>
                <a:satOff val="-1890"/>
                <a:lumOff val="1051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4843" y="4348963"/>
        <a:ext cx="859639" cy="5062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ED186-6D4A-4C96-BBD1-7D9DF1EAFD50}">
      <dsp:nvSpPr>
        <dsp:cNvPr id="0" name=""/>
        <dsp:cNvSpPr/>
      </dsp:nvSpPr>
      <dsp:spPr>
        <a:xfrm>
          <a:off x="1661870" y="499"/>
          <a:ext cx="7498094" cy="6294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Xác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dữ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liệu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870" y="79184"/>
        <a:ext cx="7262039" cy="472110"/>
      </dsp:txXfrm>
    </dsp:sp>
    <dsp:sp modelId="{20E09EA1-CDA3-40EE-BCA8-B0E5DC34AC9C}">
      <dsp:nvSpPr>
        <dsp:cNvPr id="0" name=""/>
        <dsp:cNvSpPr/>
      </dsp:nvSpPr>
      <dsp:spPr>
        <a:xfrm>
          <a:off x="747455" y="499"/>
          <a:ext cx="914415" cy="62948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8184" y="31228"/>
        <a:ext cx="852957" cy="568022"/>
      </dsp:txXfrm>
    </dsp:sp>
    <dsp:sp modelId="{B2734942-16D9-4968-B8C6-927DB7D64D9C}">
      <dsp:nvSpPr>
        <dsp:cNvPr id="0" name=""/>
        <dsp:cNvSpPr/>
      </dsp:nvSpPr>
      <dsp:spPr>
        <a:xfrm>
          <a:off x="1661870" y="692928"/>
          <a:ext cx="7498094" cy="6294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mảng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870" y="771613"/>
        <a:ext cx="7262039" cy="472110"/>
      </dsp:txXfrm>
    </dsp:sp>
    <dsp:sp modelId="{C4A8337B-973E-4211-A1BC-434C076692C0}">
      <dsp:nvSpPr>
        <dsp:cNvPr id="0" name=""/>
        <dsp:cNvSpPr/>
      </dsp:nvSpPr>
      <dsp:spPr>
        <a:xfrm>
          <a:off x="747455" y="692928"/>
          <a:ext cx="914415" cy="62948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120479"/>
                <a:satOff val="-2520"/>
                <a:lumOff val="14021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120479"/>
                <a:satOff val="-2520"/>
                <a:lumOff val="14021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120479"/>
                <a:satOff val="-2520"/>
                <a:lumOff val="1402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8184" y="723657"/>
        <a:ext cx="852957" cy="568022"/>
      </dsp:txXfrm>
    </dsp:sp>
    <dsp:sp modelId="{10C1AA31-A224-4AD6-B808-B71955D10EF6}">
      <dsp:nvSpPr>
        <dsp:cNvPr id="0" name=""/>
        <dsp:cNvSpPr/>
      </dsp:nvSpPr>
      <dsp:spPr>
        <a:xfrm>
          <a:off x="1661870" y="1385356"/>
          <a:ext cx="7498094" cy="6294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Transpose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870" y="1464041"/>
        <a:ext cx="7262039" cy="472110"/>
      </dsp:txXfrm>
    </dsp:sp>
    <dsp:sp modelId="{C4BE91D6-1EE0-4E4D-BB69-9D57C2B1C5BB}">
      <dsp:nvSpPr>
        <dsp:cNvPr id="0" name=""/>
        <dsp:cNvSpPr/>
      </dsp:nvSpPr>
      <dsp:spPr>
        <a:xfrm>
          <a:off x="747455" y="1385356"/>
          <a:ext cx="914415" cy="62948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40958"/>
                <a:satOff val="-5040"/>
                <a:lumOff val="28042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40958"/>
                <a:satOff val="-5040"/>
                <a:lumOff val="28042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40958"/>
                <a:satOff val="-5040"/>
                <a:lumOff val="2804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8184" y="1416085"/>
        <a:ext cx="852957" cy="568022"/>
      </dsp:txXfrm>
    </dsp:sp>
    <dsp:sp modelId="{3058D4E5-DCEB-468A-8357-9D1F4422E58B}">
      <dsp:nvSpPr>
        <dsp:cNvPr id="0" name=""/>
        <dsp:cNvSpPr/>
      </dsp:nvSpPr>
      <dsp:spPr>
        <a:xfrm>
          <a:off x="1661870" y="2077785"/>
          <a:ext cx="7498094" cy="6294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tìm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kiếm</a:t>
          </a:r>
          <a:endParaRPr lang="en-US" sz="1200" kern="1200" dirty="0"/>
        </a:p>
      </dsp:txBody>
      <dsp:txXfrm>
        <a:off x="1661870" y="2156470"/>
        <a:ext cx="7262039" cy="472110"/>
      </dsp:txXfrm>
    </dsp:sp>
    <dsp:sp modelId="{D95AC4A5-B2F0-43FF-A2C6-9AD3DFC0D103}">
      <dsp:nvSpPr>
        <dsp:cNvPr id="0" name=""/>
        <dsp:cNvSpPr/>
      </dsp:nvSpPr>
      <dsp:spPr>
        <a:xfrm>
          <a:off x="747455" y="2077785"/>
          <a:ext cx="914415" cy="62948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361436"/>
                <a:satOff val="-7560"/>
                <a:lumOff val="42063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361436"/>
                <a:satOff val="-7560"/>
                <a:lumOff val="42063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361436"/>
                <a:satOff val="-7560"/>
                <a:lumOff val="4206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12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8184" y="2108514"/>
        <a:ext cx="852957" cy="568022"/>
      </dsp:txXfrm>
    </dsp:sp>
    <dsp:sp modelId="{BF9293EC-C538-44C7-A369-27DC9D4266F2}">
      <dsp:nvSpPr>
        <dsp:cNvPr id="0" name=""/>
        <dsp:cNvSpPr/>
      </dsp:nvSpPr>
      <dsp:spPr>
        <a:xfrm>
          <a:off x="1661870" y="2770214"/>
          <a:ext cx="7498094" cy="6294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Kiểm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tra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lỗi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công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thức</a:t>
          </a:r>
          <a:endParaRPr lang="en-US" sz="1600" kern="1200" dirty="0"/>
        </a:p>
      </dsp:txBody>
      <dsp:txXfrm>
        <a:off x="1661870" y="2848899"/>
        <a:ext cx="7262039" cy="472110"/>
      </dsp:txXfrm>
    </dsp:sp>
    <dsp:sp modelId="{95FC561F-DD88-4FB3-9617-00B4057BBFE6}">
      <dsp:nvSpPr>
        <dsp:cNvPr id="0" name=""/>
        <dsp:cNvSpPr/>
      </dsp:nvSpPr>
      <dsp:spPr>
        <a:xfrm>
          <a:off x="747455" y="2770214"/>
          <a:ext cx="914415" cy="62948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240958"/>
                <a:satOff val="-5040"/>
                <a:lumOff val="28042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40958"/>
                <a:satOff val="-5040"/>
                <a:lumOff val="28042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40958"/>
                <a:satOff val="-5040"/>
                <a:lumOff val="2804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8184" y="2800943"/>
        <a:ext cx="852957" cy="568022"/>
      </dsp:txXfrm>
    </dsp:sp>
    <dsp:sp modelId="{3887ACB7-176F-4881-B79E-9061C98690E6}">
      <dsp:nvSpPr>
        <dsp:cNvPr id="0" name=""/>
        <dsp:cNvSpPr/>
      </dsp:nvSpPr>
      <dsp:spPr>
        <a:xfrm>
          <a:off x="1661870" y="3462642"/>
          <a:ext cx="7498094" cy="62948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Sử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hàm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tài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chính</a:t>
          </a:r>
          <a:endParaRPr lang="en-US" sz="1600" kern="1200" dirty="0"/>
        </a:p>
      </dsp:txBody>
      <dsp:txXfrm>
        <a:off x="1661870" y="3541327"/>
        <a:ext cx="7262039" cy="472110"/>
      </dsp:txXfrm>
    </dsp:sp>
    <dsp:sp modelId="{6DEEF12F-EDDB-408A-B2B9-6032C13551F9}">
      <dsp:nvSpPr>
        <dsp:cNvPr id="0" name=""/>
        <dsp:cNvSpPr/>
      </dsp:nvSpPr>
      <dsp:spPr>
        <a:xfrm>
          <a:off x="747455" y="3462642"/>
          <a:ext cx="914415" cy="629480"/>
        </a:xfrm>
        <a:prstGeom prst="roundRect">
          <a:avLst/>
        </a:prstGeom>
        <a:gradFill rotWithShape="0">
          <a:gsLst>
            <a:gs pos="0">
              <a:schemeClr val="accent1">
                <a:shade val="50000"/>
                <a:hueOff val="120479"/>
                <a:satOff val="-2520"/>
                <a:lumOff val="14021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120479"/>
                <a:satOff val="-2520"/>
                <a:lumOff val="14021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120479"/>
                <a:satOff val="-2520"/>
                <a:lumOff val="1402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14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8184" y="3493371"/>
        <a:ext cx="852957" cy="5680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326533-136C-4518-AC3D-F92DFD174A4A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A8D34-C20C-4FE6-AAC2-090C025A8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58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Title Slide">
    <p:bg>
      <p:bgPr>
        <a:blipFill dpi="0" rotWithShape="1">
          <a:blip r:embed="rId2">
            <a:alphaModFix amt="6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09595" y="1738252"/>
            <a:ext cx="8016213" cy="1303438"/>
          </a:xfrm>
        </p:spPr>
        <p:txBody>
          <a:bodyPr>
            <a:no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09595" y="3367676"/>
            <a:ext cx="7946143" cy="914400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itchFamily="18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0088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5200" y="381000"/>
            <a:ext cx="9347200" cy="711200"/>
          </a:xfrm>
        </p:spPr>
        <p:txBody>
          <a:bodyPr/>
          <a:lstStyle>
            <a:lvl1pPr>
              <a:defRPr b="0" baseline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0" y="1498600"/>
            <a:ext cx="10972800" cy="45720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fld id="{889AD948-D879-4CCE-8C8D-C54B74099448}" type="datetime1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1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667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333"/>
            </a:lvl1pPr>
            <a:lvl2pPr>
              <a:defRPr sz="2667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fld id="{BBBF35FB-D508-4A2A-AEB8-514B418DEA46}" type="datetime1">
              <a:rPr lang="en-US" smtClean="0"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43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fld id="{1D4DE6A4-A6AF-4853-BB2B-88A6A0437082}" type="datetime1">
              <a:rPr lang="en-US" smtClean="0"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400" b="0">
                <a:cs typeface="Arial" charset="0"/>
              </a:defRPr>
            </a:lvl1pPr>
          </a:lstStyle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24600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6D298834-7DD9-4B32-BC1D-CA4353121639}" type="datetime1">
              <a:rPr lang="en-US" smtClean="0"/>
              <a:t>9/20/2017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24600"/>
            <a:ext cx="3860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7409" y="6324599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69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141117"/>
            <a:ext cx="10972800" cy="4989737"/>
          </a:xfrm>
          <a:prstGeom prst="rect">
            <a:avLst/>
          </a:prstGeom>
        </p:spPr>
        <p:txBody>
          <a:bodyPr/>
          <a:lstStyle>
            <a:lvl1pPr marL="457189" indent="-457189">
              <a:buClr>
                <a:srgbClr val="0081C4"/>
              </a:buClr>
              <a:buSzPct val="70000"/>
              <a:buFont typeface="Wingdings" charset="2"/>
              <a:buChar char="§"/>
              <a:defRPr sz="2933">
                <a:solidFill>
                  <a:schemeClr val="tx1"/>
                </a:solidFill>
                <a:latin typeface="+mn-lt"/>
                <a:cs typeface="Segoe Light"/>
              </a:defRPr>
            </a:lvl1pPr>
            <a:lvl2pPr marL="1066773" indent="-457189">
              <a:buClr>
                <a:srgbClr val="0081C4"/>
              </a:buClr>
              <a:buSzPct val="70000"/>
              <a:buFont typeface="Wingdings" charset="2"/>
              <a:buChar char="§"/>
              <a:defRPr sz="2933">
                <a:latin typeface="+mn-lt"/>
                <a:cs typeface="Segoe Light"/>
              </a:defRPr>
            </a:lvl2pPr>
            <a:lvl3pPr marL="1676358" indent="-457189">
              <a:buClr>
                <a:srgbClr val="0081C4"/>
              </a:buClr>
              <a:buSzPct val="70000"/>
              <a:buFont typeface="Wingdings" charset="2"/>
              <a:buChar char="§"/>
              <a:defRPr sz="2400">
                <a:latin typeface="+mn-lt"/>
                <a:cs typeface="Segoe Light"/>
              </a:defRPr>
            </a:lvl3pPr>
            <a:lvl4pPr marL="2209745" indent="-380990">
              <a:buClr>
                <a:srgbClr val="0081C4"/>
              </a:buClr>
              <a:buSzPct val="70000"/>
              <a:buFont typeface="Wingdings" charset="2"/>
              <a:buChar char="§"/>
              <a:defRPr sz="2133">
                <a:latin typeface="+mn-lt"/>
                <a:cs typeface="Segoe Light"/>
              </a:defRPr>
            </a:lvl4pPr>
            <a:lvl5pPr marL="2819330" indent="-380990">
              <a:buClr>
                <a:srgbClr val="0081C4"/>
              </a:buClr>
              <a:buSzPct val="70000"/>
              <a:buFont typeface="Wingdings" charset="2"/>
              <a:buChar char="§"/>
              <a:defRPr sz="1867">
                <a:latin typeface="+mn-lt"/>
                <a:cs typeface="Segoe Ligh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4"/>
          </p:nvPr>
        </p:nvSpPr>
        <p:spPr>
          <a:xfrm>
            <a:off x="609600" y="6324600"/>
            <a:ext cx="2844800" cy="366184"/>
          </a:xfrm>
          <a:prstGeom prst="rect">
            <a:avLst/>
          </a:prstGeom>
        </p:spPr>
        <p:txBody>
          <a:bodyPr/>
          <a:lstStyle>
            <a:lvl1pPr eaLnBrk="1" hangingPunct="1">
              <a:defRPr b="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fld id="{50D04D4B-CED7-42AA-A4E2-56539877D49A}" type="datetime1">
              <a:rPr lang="en-US" smtClean="0"/>
              <a:t>9/20/2017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4165600" y="6324600"/>
            <a:ext cx="3860800" cy="366184"/>
          </a:xfrm>
          <a:prstGeom prst="rect">
            <a:avLst/>
          </a:prstGeom>
        </p:spPr>
        <p:txBody>
          <a:bodyPr/>
          <a:lstStyle>
            <a:lvl1pPr eaLnBrk="1" hangingPunct="1">
              <a:defRPr b="0">
                <a:solidFill>
                  <a:prstClr val="black">
                    <a:tint val="75000"/>
                  </a:prstClr>
                </a:solidFill>
                <a:cs typeface="Arial" charset="0"/>
              </a:defRPr>
            </a:lvl1pPr>
          </a:lstStyle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587409" y="6324600"/>
            <a:ext cx="2844800" cy="3661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b="0">
                <a:solidFill>
                  <a:srgbClr val="898989"/>
                </a:solidFill>
              </a:defRPr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6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0B6D4-7425-43FF-9832-051FA62B62F0}" type="datetime1">
              <a:rPr lang="en-US" smtClean="0"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07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235200" y="381000"/>
            <a:ext cx="97536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9307" y="245368"/>
            <a:ext cx="1637732" cy="879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07" y="296912"/>
            <a:ext cx="1252810" cy="879376"/>
          </a:xfrm>
          <a:prstGeom prst="rect">
            <a:avLst/>
          </a:prstGeom>
        </p:spPr>
      </p:pic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24600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0B6C5E8F-9DA2-441F-B5D8-2FABB22D3AEB}" type="datetime1">
              <a:rPr lang="en-US" smtClean="0"/>
              <a:t>9/20/2017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24600"/>
            <a:ext cx="3860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21148" y="6324600"/>
            <a:ext cx="2844800" cy="365125"/>
          </a:xfrm>
          <a:prstGeom prst="rect">
            <a:avLst/>
          </a:prstGeom>
        </p:spPr>
        <p:txBody>
          <a:bodyPr/>
          <a:lstStyle>
            <a:lvl1pPr algn="ctr">
              <a:defRPr sz="1400" b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06859FE-66E9-4C28-8968-9D70F0C32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1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3067">
          <a:solidFill>
            <a:srgbClr val="595959"/>
          </a:solidFill>
          <a:latin typeface="Calibri" pitchFamily="34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emf"/><Relationship Id="rId4" Type="http://schemas.openxmlformats.org/officeDocument/2006/relationships/image" Target="../media/image34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386726" y="4254369"/>
            <a:ext cx="8016213" cy="1303438"/>
          </a:xfrm>
        </p:spPr>
        <p:txBody>
          <a:bodyPr/>
          <a:lstStyle/>
          <a:p>
            <a:pPr algn="l"/>
            <a:r>
              <a:rPr lang="en-US" dirty="0" smtClean="0"/>
              <a:t>MICROSOFT EXCEL 2013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386726" y="5325795"/>
            <a:ext cx="7946143" cy="914400"/>
          </a:xfrm>
        </p:spPr>
        <p:txBody>
          <a:bodyPr/>
          <a:lstStyle/>
          <a:p>
            <a:pPr algn="l"/>
            <a:r>
              <a:rPr lang="en-US" b="1" dirty="0" err="1"/>
              <a:t>Bài</a:t>
            </a:r>
            <a:r>
              <a:rPr lang="en-US" b="1" dirty="0"/>
              <a:t> 3: </a:t>
            </a:r>
            <a:r>
              <a:rPr lang="en-US" b="1" dirty="0" err="1"/>
              <a:t>Sử</a:t>
            </a:r>
            <a:r>
              <a:rPr lang="en-US" b="1" dirty="0"/>
              <a:t> </a:t>
            </a:r>
            <a:r>
              <a:rPr lang="en-US" b="1" dirty="0" err="1"/>
              <a:t>dụng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thức</a:t>
            </a:r>
            <a:r>
              <a:rPr lang="en-US" b="1" dirty="0"/>
              <a:t>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 smtClean="0"/>
              <a:t>hàm</a:t>
            </a:r>
            <a:endParaRPr lang="en-US" b="1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41280" y1="40807" x2="84327" y2="87668"/>
                        <a14:foregroundMark x1="50331" y1="42377" x2="90728" y2="72870"/>
                        <a14:foregroundMark x1="55188" y1="44170" x2="68433" y2="41480"/>
                        <a14:foregroundMark x1="41280" y1="44170" x2="42163" y2="66368"/>
                        <a14:foregroundMark x1="46358" y1="58969" x2="64459" y2="88341"/>
                        <a14:foregroundMark x1="41943" y1="69507" x2="49007" y2="87220"/>
                        <a14:foregroundMark x1="50110" y1="88789" x2="67550" y2="95740"/>
                        <a14:foregroundMark x1="72185" y1="41480" x2="94040" y2="61211"/>
                        <a14:foregroundMark x1="80574" y1="44170" x2="90728" y2="52466"/>
                        <a14:foregroundMark x1="94702" y1="62780" x2="94481" y2="77578"/>
                        <a14:foregroundMark x1="73068" y1="96188" x2="89625" y2="85202"/>
                        <a14:foregroundMark x1="52318" y1="76457" x2="78808" y2="76906"/>
                        <a14:foregroundMark x1="61369" y1="56278" x2="78146" y2="64798"/>
                        <a14:foregroundMark x1="73731" y1="71076" x2="75717" y2="61659"/>
                        <a14:foregroundMark x1="72627" y1="39462" x2="81457" y2="42152"/>
                        <a14:foregroundMark x1="82781" y1="43049" x2="87638" y2="45964"/>
                        <a14:foregroundMark x1="40177" y1="59417" x2="39956" y2="68834"/>
                        <a14:foregroundMark x1="40177" y1="71749" x2="42605" y2="80942"/>
                        <a14:foregroundMark x1="9492" y1="6502" x2="32450" y2="32735"/>
                        <a14:foregroundMark x1="62693" y1="3139" x2="43929" y2="30045"/>
                        <a14:foregroundMark x1="7726" y1="67713" x2="35099" y2="40583"/>
                        <a14:backgroundMark x1="38411" y1="16816" x2="38411" y2="2892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868" y="208275"/>
            <a:ext cx="4315427" cy="4248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0431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4878792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giờ</a:t>
            </a:r>
            <a:r>
              <a:rPr lang="en-US" dirty="0"/>
              <a:t> (*) </a:t>
            </a:r>
            <a:endParaRPr lang="en-US" dirty="0" smtClean="0"/>
          </a:p>
          <a:p>
            <a:pPr marL="609585" lvl="1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58009EA-2D73-44C0-A547-9CFA67AB3BCB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7662" y="2081798"/>
            <a:ext cx="5576675" cy="42745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714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4878792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7"/>
            </a:pPr>
            <a:r>
              <a:rPr lang="vi-VN" dirty="0"/>
              <a:t>Tham chiếu tuyệt đối và tương </a:t>
            </a:r>
            <a:r>
              <a:rPr lang="vi-VN" dirty="0" smtClean="0"/>
              <a:t>đối</a:t>
            </a:r>
            <a:endParaRPr lang="en-US" dirty="0" smtClean="0"/>
          </a:p>
          <a:p>
            <a:pPr marL="990586" lvl="1" indent="-457200"/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chiếu</a:t>
            </a:r>
            <a:r>
              <a:rPr lang="en-US" dirty="0"/>
              <a:t> </a:t>
            </a:r>
            <a:r>
              <a:rPr lang="en-US" dirty="0" err="1"/>
              <a:t>tuyệt</a:t>
            </a:r>
            <a:r>
              <a:rPr lang="en-US" dirty="0"/>
              <a:t> </a:t>
            </a:r>
            <a:r>
              <a:rPr lang="en-US" dirty="0" err="1" smtClean="0"/>
              <a:t>đối</a:t>
            </a:r>
            <a:endParaRPr lang="en-US" dirty="0" smtClean="0"/>
          </a:p>
          <a:p>
            <a:pPr marL="990586" lvl="1" indent="-457200"/>
            <a:r>
              <a:rPr lang="vi-VN" dirty="0"/>
              <a:t>Sử dụng kết hợp tham chiếu tuyệt đối và tương đối</a:t>
            </a:r>
            <a:endParaRPr lang="en-US" dirty="0" smtClean="0"/>
          </a:p>
          <a:p>
            <a:pPr marL="609585" lvl="1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915F24E-8040-49A3-96D4-46D7E565AF83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11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14" y="3203698"/>
            <a:ext cx="5232571" cy="25829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0984" y="3203698"/>
            <a:ext cx="4441966" cy="25829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1976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4878792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8"/>
            </a:pPr>
            <a:r>
              <a:rPr lang="en-US" dirty="0" err="1"/>
              <a:t>Hiển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in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 smtClean="0"/>
              <a:t>thức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8A3702B-2243-48B0-877C-24795F09000E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12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314" y="2439519"/>
            <a:ext cx="8577311" cy="29548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36375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4878792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8"/>
            </a:pP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990586" lvl="1" indent="-457200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thao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dữ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tắc</a:t>
            </a:r>
            <a:r>
              <a:rPr lang="en-US" dirty="0"/>
              <a:t> (rules) </a:t>
            </a:r>
            <a:r>
              <a:rPr lang="en-US" dirty="0" err="1"/>
              <a:t>nhập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(criteria)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nhập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3CDFC66-862C-4187-90D4-0C70CC637FC6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7014" y="3401773"/>
            <a:ext cx="3745973" cy="2954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5851" y="3401773"/>
            <a:ext cx="3745973" cy="2954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9972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4878792"/>
          </a:xfrm>
        </p:spPr>
        <p:txBody>
          <a:bodyPr anchor="t"/>
          <a:lstStyle/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nhập</a:t>
            </a:r>
            <a:r>
              <a:rPr lang="en-US" dirty="0"/>
              <a:t> </a:t>
            </a:r>
            <a:r>
              <a:rPr lang="en-US" dirty="0" err="1" smtClean="0"/>
              <a:t>liệu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cảnh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nhập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 smtClean="0"/>
              <a:t>lệ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Hủy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tắc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425562C-9429-4B20-BAB4-D3B53FDDD590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14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248" y="2952677"/>
            <a:ext cx="5891072" cy="32843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5045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4878792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10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mảng</a:t>
            </a:r>
            <a:r>
              <a:rPr lang="en-US" dirty="0"/>
              <a:t> </a:t>
            </a:r>
            <a:r>
              <a:rPr lang="en-US" dirty="0" smtClean="0"/>
              <a:t>(*)</a:t>
            </a:r>
          </a:p>
          <a:p>
            <a:pPr marL="892188" lvl="1" indent="-457200"/>
            <a:r>
              <a:rPr lang="en-US" dirty="0" err="1"/>
              <a:t>Mảng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 smtClean="0"/>
              <a:t>mảng</a:t>
            </a:r>
            <a:endParaRPr lang="en-US" dirty="0" smtClean="0"/>
          </a:p>
          <a:p>
            <a:pPr marL="892188" lvl="1" indent="-457200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mảng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3982F76-10D8-4B6E-AFF6-3C28CE8E211C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15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608" y="3151832"/>
            <a:ext cx="4038853" cy="30238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3217" y="2689855"/>
            <a:ext cx="6269183" cy="32811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1590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4878792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11"/>
            </a:pPr>
            <a:r>
              <a:rPr lang="en-US" dirty="0" err="1"/>
              <a:t>Hàm</a:t>
            </a:r>
            <a:r>
              <a:rPr lang="en-US" dirty="0"/>
              <a:t> Transpose </a:t>
            </a:r>
            <a:r>
              <a:rPr lang="en-US" dirty="0" smtClean="0"/>
              <a:t>(*)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0C6ECB-7AFE-4F5E-B77D-1E7608B652CC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16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9851" y="2260918"/>
            <a:ext cx="6933181" cy="35120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28177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092200"/>
            <a:ext cx="10197151" cy="5264151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12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kiếm</a:t>
            </a:r>
            <a:r>
              <a:rPr lang="en-US" dirty="0"/>
              <a:t> </a:t>
            </a:r>
            <a:r>
              <a:rPr lang="en-US" dirty="0" smtClean="0"/>
              <a:t>(*)</a:t>
            </a:r>
          </a:p>
          <a:p>
            <a:pPr marL="990586" lvl="1" indent="-457200"/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smtClean="0"/>
              <a:t>CHOOSE</a:t>
            </a:r>
          </a:p>
          <a:p>
            <a:pPr marL="990586" lvl="1" indent="-457200"/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smtClean="0"/>
              <a:t>INDEX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C9E52C9-2561-4483-8424-32D0CF90FBD4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17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918" y="2613334"/>
            <a:ext cx="5265889" cy="33418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4568" y="2613334"/>
            <a:ext cx="5560960" cy="33418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2564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092200"/>
            <a:ext cx="10197151" cy="5264151"/>
          </a:xfrm>
        </p:spPr>
        <p:txBody>
          <a:bodyPr anchor="t"/>
          <a:lstStyle/>
          <a:p>
            <a:pPr marL="990586" lvl="1" indent="-457200"/>
            <a:r>
              <a:rPr lang="en-US" dirty="0" err="1" smtClean="0"/>
              <a:t>Hàm</a:t>
            </a:r>
            <a:r>
              <a:rPr lang="en-US" dirty="0" smtClean="0"/>
              <a:t> LOOKUP</a:t>
            </a:r>
          </a:p>
          <a:p>
            <a:pPr marL="990586" lvl="1" indent="-457200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VLOOKUP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smtClean="0"/>
              <a:t>HLOOKUP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vi-VN" dirty="0"/>
              <a:t>Tìm chính xác và tương đối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vi-VN" dirty="0"/>
              <a:t>Xây dựng công thức cho các ô</a:t>
            </a:r>
          </a:p>
          <a:p>
            <a:pPr marL="990586" lvl="1" indent="-457200"/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DD37D1D-4CEA-489F-AFF7-F0BC4FEC5D50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18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38" y="3006250"/>
            <a:ext cx="5608554" cy="2691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5965" y="3006250"/>
            <a:ext cx="5889426" cy="26983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29247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092200"/>
            <a:ext cx="6162723" cy="5264151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13"/>
            </a:pP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lỗi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 smtClean="0"/>
              <a:t>thức</a:t>
            </a:r>
            <a:endParaRPr lang="en-US" dirty="0" smtClean="0"/>
          </a:p>
          <a:p>
            <a:pPr marL="990586" lvl="1" indent="-457200"/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Error </a:t>
            </a:r>
            <a:r>
              <a:rPr lang="en-US" dirty="0" smtClean="0"/>
              <a:t>Checking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Hủy</a:t>
            </a:r>
            <a:r>
              <a:rPr lang="en-US" dirty="0"/>
              <a:t> </a:t>
            </a: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lỗi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smtClean="0"/>
              <a:t>ô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/>
              <a:t>Sao </a:t>
            </a:r>
            <a:r>
              <a:rPr lang="en-US" dirty="0" err="1"/>
              <a:t>chép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dòng</a:t>
            </a:r>
            <a:r>
              <a:rPr lang="en-US" dirty="0"/>
              <a:t>/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smtClean="0"/>
              <a:t>ô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Bật</a:t>
            </a:r>
            <a:r>
              <a:rPr lang="en-US" dirty="0"/>
              <a:t> hay </a:t>
            </a:r>
            <a:r>
              <a:rPr lang="en-US" dirty="0" err="1"/>
              <a:t>tắt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 smtClean="0"/>
              <a:t>lỗi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Đổi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lỗi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smtClean="0"/>
              <a:t>ô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hộp</a:t>
            </a:r>
            <a:r>
              <a:rPr lang="en-US" dirty="0"/>
              <a:t> </a:t>
            </a:r>
            <a:r>
              <a:rPr lang="en-US" dirty="0" err="1"/>
              <a:t>thoại</a:t>
            </a:r>
            <a:r>
              <a:rPr lang="en-US" dirty="0"/>
              <a:t> Error </a:t>
            </a:r>
            <a:r>
              <a:rPr lang="en-US" dirty="0" smtClean="0"/>
              <a:t>Checking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A15A238-7460-49D7-AB68-004D86123710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19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5719" y="1987114"/>
            <a:ext cx="5332369" cy="20935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496" y="4717220"/>
            <a:ext cx="9517255" cy="16391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65426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NỘI DUNG BÀI GIẢNG</a:t>
            </a:r>
            <a:endParaRPr lang="en-U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273487267"/>
              </p:ext>
            </p:extLst>
          </p:nvPr>
        </p:nvGraphicFramePr>
        <p:xfrm>
          <a:off x="1065379" y="1257299"/>
          <a:ext cx="9907421" cy="4884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11D1FDA-1DE5-4DAA-9DBC-D52A959487AA}" type="datetime1">
              <a:rPr lang="en-US" smtClean="0"/>
              <a:t>9/20/2017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06859FE-66E9-4C28-8968-9D70F0C324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3816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092200"/>
            <a:ext cx="10972800" cy="5264151"/>
          </a:xfrm>
        </p:spPr>
        <p:txBody>
          <a:bodyPr anchor="t"/>
          <a:lstStyle/>
          <a:p>
            <a:pPr marL="990586" lvl="1" indent="-457200"/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Tracing Error </a:t>
            </a:r>
            <a:r>
              <a:rPr lang="en-US" dirty="0" smtClean="0"/>
              <a:t>(*)</a:t>
            </a:r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Truy</a:t>
            </a:r>
            <a:r>
              <a:rPr lang="en-US" dirty="0"/>
              <a:t> </a:t>
            </a:r>
            <a:r>
              <a:rPr lang="en-US" dirty="0" err="1"/>
              <a:t>vết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 smtClean="0"/>
              <a:t>thức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Truy</a:t>
            </a:r>
            <a:r>
              <a:rPr lang="en-US" dirty="0"/>
              <a:t> </a:t>
            </a:r>
            <a:r>
              <a:rPr lang="en-US" dirty="0" err="1"/>
              <a:t>vết</a:t>
            </a:r>
            <a:r>
              <a:rPr lang="en-US" dirty="0"/>
              <a:t> </a:t>
            </a:r>
            <a:r>
              <a:rPr lang="en-US" dirty="0" err="1" smtClean="0"/>
              <a:t>lỗi</a:t>
            </a:r>
            <a:endParaRPr lang="en-US" dirty="0" smtClean="0"/>
          </a:p>
          <a:p>
            <a:pPr marL="1309688" lvl="2" indent="-341313">
              <a:buFont typeface="Wingdings" panose="05000000000000000000" pitchFamily="2" charset="2"/>
              <a:buChar char="Ø"/>
            </a:pPr>
            <a:r>
              <a:rPr lang="en-US" dirty="0" err="1"/>
              <a:t>Hủy</a:t>
            </a:r>
            <a:r>
              <a:rPr lang="en-US" dirty="0"/>
              <a:t> </a:t>
            </a:r>
            <a:r>
              <a:rPr lang="en-US" dirty="0" err="1"/>
              <a:t>truy</a:t>
            </a:r>
            <a:r>
              <a:rPr lang="en-US" dirty="0"/>
              <a:t> </a:t>
            </a:r>
            <a:r>
              <a:rPr lang="en-US" dirty="0" err="1"/>
              <a:t>vết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680FCC6-F8CB-4AB7-A130-5CEE2767ECF0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20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207" y="3108538"/>
            <a:ext cx="5052385" cy="31011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7926" y="3108538"/>
            <a:ext cx="4933237" cy="31012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19803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092200"/>
            <a:ext cx="10972800" cy="5264151"/>
          </a:xfrm>
        </p:spPr>
        <p:txBody>
          <a:bodyPr anchor="t"/>
          <a:lstStyle/>
          <a:p>
            <a:pPr marL="990586" lvl="1" indent="-457200"/>
            <a:r>
              <a:rPr lang="en-US" dirty="0" err="1"/>
              <a:t>Đánh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smtClean="0"/>
              <a:t>(*)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83BFD5C-D607-4550-ADA7-375CBB3D8A5F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21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270604"/>
            <a:ext cx="5549458" cy="29073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7315" y="1996318"/>
            <a:ext cx="5086828" cy="34559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28739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19367"/>
            <a:ext cx="10972800" cy="4936984"/>
          </a:xfrm>
        </p:spPr>
        <p:txBody>
          <a:bodyPr anchor="t"/>
          <a:lstStyle/>
          <a:p>
            <a:pPr marL="990586" lvl="1" indent="-457200"/>
            <a:r>
              <a:rPr lang="en-US" dirty="0" err="1"/>
              <a:t>Hiển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 smtClean="0"/>
              <a:t>lỗi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494313D-CA8B-417D-9628-9DA99366CCCF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22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111" y="2244694"/>
            <a:ext cx="6246910" cy="35046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7658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19367"/>
            <a:ext cx="10972800" cy="4936984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14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tài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(*)</a:t>
            </a:r>
          </a:p>
          <a:p>
            <a:pPr marL="990586" lvl="1" indent="-457200"/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smtClean="0"/>
              <a:t>PMT</a:t>
            </a:r>
          </a:p>
          <a:p>
            <a:pPr marL="990586" lvl="1" indent="-457200"/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smtClean="0"/>
              <a:t>NPV</a:t>
            </a:r>
          </a:p>
          <a:p>
            <a:pPr marL="990586" lvl="1" indent="-457200"/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smtClean="0"/>
              <a:t>PV</a:t>
            </a:r>
          </a:p>
          <a:p>
            <a:pPr marL="990586" lvl="1" indent="-457200"/>
            <a:r>
              <a:rPr lang="en-US" dirty="0" err="1"/>
              <a:t>Hàm</a:t>
            </a:r>
            <a:r>
              <a:rPr lang="en-US" dirty="0"/>
              <a:t> FV</a:t>
            </a: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071FAEE-9949-46D8-BA98-4ECCFABB5C16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23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627" y="4242522"/>
            <a:ext cx="4415755" cy="13636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6221" y="1092200"/>
            <a:ext cx="4062758" cy="18693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2488" y="3223062"/>
            <a:ext cx="4990219" cy="14974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4208" y="4981990"/>
            <a:ext cx="5066781" cy="12483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044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ô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257300"/>
            <a:ext cx="10972800" cy="4813300"/>
          </a:xfrm>
        </p:spPr>
        <p:txBody>
          <a:bodyPr/>
          <a:lstStyle/>
          <a:p>
            <a:pPr marL="514350" indent="-514350">
              <a:buFont typeface="+mj-lt"/>
              <a:buAutoNum type="arabicPeriod" startAt="15"/>
            </a:pPr>
            <a:r>
              <a:rPr lang="en-US" dirty="0" err="1"/>
              <a:t>Tổng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thi </a:t>
            </a:r>
            <a:r>
              <a:rPr lang="en-US" dirty="0" smtClean="0"/>
              <a:t>MOS</a:t>
            </a:r>
          </a:p>
          <a:p>
            <a:pPr lvl="1"/>
            <a:r>
              <a:rPr lang="vi-VN" sz="2400" dirty="0"/>
              <a:t>Đưa các loại tham chiếu ô hay vùng vào công thức và hàm.</a:t>
            </a:r>
          </a:p>
          <a:p>
            <a:pPr lvl="1"/>
            <a:r>
              <a:rPr lang="vi-VN" sz="2400" dirty="0" smtClean="0"/>
              <a:t>Thống </a:t>
            </a:r>
            <a:r>
              <a:rPr lang="vi-VN" sz="2400" dirty="0"/>
              <a:t>kê dữ liệu với các hàm phổ biến SUM, AVERAGE, MIN, MAX, và COUNT.</a:t>
            </a:r>
          </a:p>
          <a:p>
            <a:pPr lvl="1"/>
            <a:r>
              <a:rPr lang="vi-VN" sz="2400" dirty="0" smtClean="0"/>
              <a:t>Xử </a:t>
            </a:r>
            <a:r>
              <a:rPr lang="vi-VN" sz="2400" dirty="0"/>
              <a:t>lý văn bản với các hàm LEFT, RIGHT, MID, UPPER, LOWER, PROPER, TRIM, LEN và CONCATENATE.</a:t>
            </a:r>
          </a:p>
          <a:p>
            <a:pPr lvl="1"/>
            <a:r>
              <a:rPr lang="vi-VN" sz="2400" dirty="0" smtClean="0"/>
              <a:t>Xử </a:t>
            </a:r>
            <a:r>
              <a:rPr lang="vi-VN" sz="2400" dirty="0"/>
              <a:t>lý dữ liệu thời gian với các hàm DATE, TIME, DATEVALUE, WEEKDAY, và các hàm trích thành phần ngày và giờ.</a:t>
            </a:r>
          </a:p>
          <a:p>
            <a:pPr lvl="1"/>
            <a:r>
              <a:rPr lang="vi-VN" sz="2400" dirty="0" smtClean="0"/>
              <a:t>Tạo </a:t>
            </a:r>
            <a:r>
              <a:rPr lang="vi-VN" sz="2400" dirty="0"/>
              <a:t>các quy tắc để xác nhận dữ liệu nhập hợp lệ.</a:t>
            </a:r>
          </a:p>
          <a:p>
            <a:pPr lvl="1"/>
            <a:r>
              <a:rPr lang="vi-VN" sz="2400" dirty="0" smtClean="0"/>
              <a:t>Ứng </a:t>
            </a:r>
            <a:r>
              <a:rPr lang="vi-VN" sz="2400" dirty="0"/>
              <a:t>dụng các công thức mảng; chuyển vị các vùng với hàm TRANSPOSE.</a:t>
            </a:r>
          </a:p>
          <a:p>
            <a:pPr lvl="1"/>
            <a:r>
              <a:rPr lang="vi-VN" sz="2400" dirty="0" smtClean="0"/>
              <a:t>Ứng </a:t>
            </a:r>
            <a:r>
              <a:rPr lang="vi-VN" sz="2400" dirty="0"/>
              <a:t>dụng các công cụ kiểm tra lỗi trong trang tính</a:t>
            </a:r>
            <a:r>
              <a:rPr lang="vi-VN" sz="2400" dirty="0" smtClean="0"/>
              <a:t>.</a:t>
            </a:r>
            <a:endParaRPr lang="vi-VN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F9E9FA-2409-48D3-A331-8CDC51AF4E2A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0701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dữ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ô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257300"/>
            <a:ext cx="10972800" cy="4813300"/>
          </a:xfrm>
        </p:spPr>
        <p:txBody>
          <a:bodyPr/>
          <a:lstStyle/>
          <a:p>
            <a:pPr marL="514350" indent="-514350">
              <a:buFont typeface="+mj-lt"/>
              <a:buAutoNum type="arabicPeriod" startAt="15"/>
            </a:pPr>
            <a:r>
              <a:rPr lang="en-US" dirty="0" err="1"/>
              <a:t>Tổng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thi </a:t>
            </a:r>
            <a:r>
              <a:rPr lang="en-US" dirty="0" smtClean="0"/>
              <a:t>MOS</a:t>
            </a:r>
          </a:p>
          <a:p>
            <a:pPr lvl="1"/>
            <a:r>
              <a:rPr lang="vi-VN" sz="2400" dirty="0" smtClean="0"/>
              <a:t>Xây </a:t>
            </a:r>
            <a:r>
              <a:rPr lang="vi-VN" sz="2400" dirty="0"/>
              <a:t>dựng công thức với các hàm điều kiện IF, AND, và OR.</a:t>
            </a:r>
          </a:p>
          <a:p>
            <a:pPr lvl="1"/>
            <a:r>
              <a:rPr lang="vi-VN" sz="2400" dirty="0" smtClean="0"/>
              <a:t>Thống </a:t>
            </a:r>
            <a:r>
              <a:rPr lang="vi-VN" sz="2400" dirty="0"/>
              <a:t>kê dữ liệu có điều kiện với các hàm SUMIF, SUMIFS, AVERAGEIF, AVERAGEIFS, COUNTIF, và COUNTIFS.</a:t>
            </a:r>
          </a:p>
          <a:p>
            <a:pPr lvl="1"/>
            <a:r>
              <a:rPr lang="vi-VN" sz="2400" dirty="0" smtClean="0"/>
              <a:t>Tham </a:t>
            </a:r>
            <a:r>
              <a:rPr lang="vi-VN" sz="2400" dirty="0"/>
              <a:t>chiếu dữ liệu với các hàm CHOOSE, INDEX, và tìm kiếm thông tin với các hàm LOOKUP, VLOOKUP, HLOOKUP.</a:t>
            </a:r>
          </a:p>
          <a:p>
            <a:pPr lvl="1"/>
            <a:r>
              <a:rPr lang="vi-VN" sz="2400" smtClean="0"/>
              <a:t>Xây </a:t>
            </a:r>
            <a:r>
              <a:rPr lang="vi-VN" sz="2400" dirty="0"/>
              <a:t>dựng các công thức tài chính với các hàm PMT, NPV, PV, và FV.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4607FD9-6164-42DE-AA0D-EC5E1717A4FB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8854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NỘI DUNG BÀI GIẢNG</a:t>
            </a:r>
            <a:endParaRPr lang="en-U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506445312"/>
              </p:ext>
            </p:extLst>
          </p:nvPr>
        </p:nvGraphicFramePr>
        <p:xfrm>
          <a:off x="1106323" y="1434720"/>
          <a:ext cx="9907421" cy="4092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C7021B0-7B79-4D92-8BCA-D1757CD9AD26}" type="datetime1">
              <a:rPr lang="en-US" smtClean="0"/>
              <a:t>9/20/2017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06859FE-66E9-4C28-8968-9D70F0C324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8171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599" y="1498600"/>
            <a:ext cx="11127475" cy="4572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 smtClean="0"/>
              <a:t>học</a:t>
            </a:r>
            <a:endParaRPr lang="en-US" dirty="0" smtClean="0"/>
          </a:p>
          <a:p>
            <a:pPr lvl="1"/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địa</a:t>
            </a:r>
            <a:r>
              <a:rPr lang="en-US" dirty="0"/>
              <a:t> </a:t>
            </a:r>
            <a:r>
              <a:rPr lang="en-US" dirty="0" err="1"/>
              <a:t>chỉ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chiếu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loại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tử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</a:t>
            </a:r>
            <a:r>
              <a:rPr lang="vi-VN" dirty="0" smtClean="0"/>
              <a:t>ử </a:t>
            </a:r>
            <a:r>
              <a:rPr lang="vi-VN" dirty="0"/>
              <a:t>dụng các hàm thư viện, </a:t>
            </a:r>
            <a:r>
              <a:rPr lang="vi-VN" dirty="0" smtClean="0"/>
              <a:t>áp </a:t>
            </a:r>
            <a:r>
              <a:rPr lang="vi-VN" dirty="0"/>
              <a:t>dụng </a:t>
            </a:r>
            <a:r>
              <a:rPr lang="vi-VN" dirty="0" smtClean="0"/>
              <a:t>nhiều </a:t>
            </a:r>
            <a:r>
              <a:rPr lang="vi-VN" dirty="0"/>
              <a:t>loại hàm phổ biến và quan </a:t>
            </a:r>
            <a:r>
              <a:rPr lang="vi-VN" dirty="0" smtClean="0"/>
              <a:t>trọng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toán</a:t>
            </a:r>
            <a:r>
              <a:rPr lang="en-US" dirty="0"/>
              <a:t> </a:t>
            </a:r>
            <a:r>
              <a:rPr lang="en-US" dirty="0" err="1"/>
              <a:t>phức</a:t>
            </a:r>
            <a:r>
              <a:rPr lang="en-US" dirty="0"/>
              <a:t> </a:t>
            </a:r>
            <a:r>
              <a:rPr lang="en-US" dirty="0" err="1"/>
              <a:t>tạp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 smtClean="0"/>
              <a:t>tế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</a:t>
            </a:r>
            <a:r>
              <a:rPr lang="vi-VN" dirty="0" smtClean="0"/>
              <a:t>iểu </a:t>
            </a:r>
            <a:r>
              <a:rPr lang="vi-VN" dirty="0"/>
              <a:t>và sử dụng được các công cụ hỗ trợ kiểm tra lỗi công thức phát sinh</a:t>
            </a:r>
            <a:endParaRPr lang="en-US" dirty="0" smtClean="0"/>
          </a:p>
          <a:p>
            <a:pPr marL="609585" lvl="1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996CB9-EA0E-4398-92F2-146742F7A204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79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4878792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 smtClean="0"/>
              <a:t>thức</a:t>
            </a:r>
            <a:endParaRPr lang="en-US" dirty="0"/>
          </a:p>
          <a:p>
            <a:pPr lvl="1"/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hiệu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.</a:t>
            </a:r>
          </a:p>
          <a:p>
            <a:pPr marL="1433513" lvl="1" indent="-465138">
              <a:buFont typeface="Wingdings" panose="05000000000000000000" pitchFamily="2" charset="2"/>
              <a:buChar char="§"/>
            </a:pP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công</a:t>
            </a:r>
            <a:r>
              <a:rPr lang="en-US" sz="2400" dirty="0"/>
              <a:t> </a:t>
            </a:r>
            <a:r>
              <a:rPr lang="en-US" sz="2400" dirty="0" err="1" smtClean="0"/>
              <a:t>thức</a:t>
            </a:r>
            <a:endParaRPr lang="en-US" sz="2400" dirty="0" smtClean="0"/>
          </a:p>
          <a:p>
            <a:pPr marL="1433513" lvl="1" indent="-465138">
              <a:buFont typeface="Wingdings" panose="05000000000000000000" pitchFamily="2" charset="2"/>
              <a:buChar char="§"/>
            </a:pPr>
            <a:r>
              <a:rPr lang="en-US" sz="2400" dirty="0" err="1"/>
              <a:t>Hiệu</a:t>
            </a:r>
            <a:r>
              <a:rPr lang="en-US" sz="2400" dirty="0"/>
              <a:t> </a:t>
            </a:r>
            <a:r>
              <a:rPr lang="en-US" sz="2400" dirty="0" err="1"/>
              <a:t>chỉnh</a:t>
            </a:r>
            <a:r>
              <a:rPr lang="en-US" sz="2400" dirty="0"/>
              <a:t> </a:t>
            </a:r>
            <a:r>
              <a:rPr lang="en-US" sz="2400" dirty="0" err="1"/>
              <a:t>một</a:t>
            </a:r>
            <a:r>
              <a:rPr lang="en-US" sz="2400" dirty="0"/>
              <a:t> </a:t>
            </a:r>
            <a:r>
              <a:rPr lang="en-US" sz="2400" dirty="0" err="1"/>
              <a:t>công</a:t>
            </a:r>
            <a:r>
              <a:rPr lang="en-US" sz="2400" dirty="0"/>
              <a:t> </a:t>
            </a:r>
            <a:r>
              <a:rPr lang="en-US" sz="2400" dirty="0" err="1" smtClean="0"/>
              <a:t>thức</a:t>
            </a:r>
            <a:endParaRPr lang="en-US" sz="2400" dirty="0" smtClean="0"/>
          </a:p>
          <a:p>
            <a:pPr lvl="1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 smtClean="0"/>
              <a:t>chiếu</a:t>
            </a:r>
            <a:r>
              <a:rPr lang="en-US" dirty="0" smtClean="0"/>
              <a:t> ô</a:t>
            </a:r>
          </a:p>
          <a:p>
            <a:pPr lvl="1"/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toán</a:t>
            </a:r>
            <a:r>
              <a:rPr lang="en-US" sz="2400" dirty="0"/>
              <a:t> </a:t>
            </a:r>
            <a:r>
              <a:rPr lang="en-US" sz="2400" dirty="0" err="1"/>
              <a:t>tử</a:t>
            </a:r>
            <a:r>
              <a:rPr lang="en-US" sz="2400" dirty="0"/>
              <a:t> </a:t>
            </a:r>
            <a:r>
              <a:rPr lang="en-US" sz="2400" dirty="0" err="1"/>
              <a:t>toán</a:t>
            </a:r>
            <a:r>
              <a:rPr lang="en-US" sz="2400" dirty="0"/>
              <a:t> </a:t>
            </a:r>
            <a:r>
              <a:rPr lang="en-US" sz="2400" dirty="0" err="1" smtClean="0"/>
              <a:t>học</a:t>
            </a:r>
            <a:endParaRPr lang="en-US" sz="2400" dirty="0" smtClean="0"/>
          </a:p>
          <a:p>
            <a:pPr lvl="1"/>
            <a:r>
              <a:rPr lang="en-US" sz="2400" dirty="0" err="1"/>
              <a:t>Phân</a:t>
            </a:r>
            <a:r>
              <a:rPr lang="en-US" sz="2400" dirty="0"/>
              <a:t> </a:t>
            </a:r>
            <a:r>
              <a:rPr lang="en-US" sz="2400" dirty="0" err="1"/>
              <a:t>tích</a:t>
            </a:r>
            <a:r>
              <a:rPr lang="en-US" sz="2400" dirty="0"/>
              <a:t> What </a:t>
            </a:r>
            <a:r>
              <a:rPr lang="en-US" sz="2400" dirty="0" smtClean="0"/>
              <a:t>If</a:t>
            </a:r>
          </a:p>
          <a:p>
            <a:pPr lvl="1"/>
            <a:r>
              <a:rPr lang="en-US" sz="2400" dirty="0" err="1"/>
              <a:t>Tham</a:t>
            </a:r>
            <a:r>
              <a:rPr lang="en-US" sz="2400" dirty="0"/>
              <a:t> </a:t>
            </a:r>
            <a:r>
              <a:rPr lang="en-US" sz="2400" dirty="0" err="1"/>
              <a:t>chiếu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trang</a:t>
            </a:r>
            <a:r>
              <a:rPr lang="en-US" sz="2400" dirty="0"/>
              <a:t> </a:t>
            </a:r>
            <a:r>
              <a:rPr lang="en-US" sz="2400" dirty="0" err="1"/>
              <a:t>tính</a:t>
            </a:r>
            <a:r>
              <a:rPr lang="en-US" sz="2400" dirty="0"/>
              <a:t> </a:t>
            </a:r>
            <a:r>
              <a:rPr lang="en-US" sz="2400" dirty="0" err="1" smtClean="0"/>
              <a:t>khác</a:t>
            </a:r>
            <a:endParaRPr lang="en-US" sz="2400" dirty="0" smtClean="0"/>
          </a:p>
          <a:p>
            <a:pPr marL="1433513" lvl="1" indent="-465138">
              <a:buFont typeface="Wingdings" panose="05000000000000000000" pitchFamily="2" charset="2"/>
              <a:buChar char="§"/>
            </a:pPr>
            <a:r>
              <a:rPr lang="en-US" sz="2400" dirty="0" err="1"/>
              <a:t>Tham</a:t>
            </a:r>
            <a:r>
              <a:rPr lang="en-US" sz="2400" dirty="0"/>
              <a:t> </a:t>
            </a:r>
            <a:r>
              <a:rPr lang="en-US" sz="2400" dirty="0" err="1"/>
              <a:t>chiếu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ô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trang</a:t>
            </a:r>
            <a:r>
              <a:rPr lang="en-US" sz="2400" dirty="0"/>
              <a:t> </a:t>
            </a:r>
            <a:r>
              <a:rPr lang="en-US" sz="2400" dirty="0" err="1"/>
              <a:t>tính</a:t>
            </a:r>
            <a:r>
              <a:rPr lang="en-US" sz="2400" dirty="0"/>
              <a:t> </a:t>
            </a:r>
            <a:r>
              <a:rPr lang="en-US" sz="2400" dirty="0" err="1" smtClean="0"/>
              <a:t>khác</a:t>
            </a:r>
            <a:endParaRPr lang="en-US" sz="2400" dirty="0" smtClean="0"/>
          </a:p>
          <a:p>
            <a:pPr marL="1433513" lvl="1" indent="-465138">
              <a:buFont typeface="Wingdings" panose="05000000000000000000" pitchFamily="2" charset="2"/>
              <a:buChar char="§"/>
            </a:pPr>
            <a:r>
              <a:rPr lang="en-US" sz="2400" dirty="0" err="1"/>
              <a:t>Tham</a:t>
            </a:r>
            <a:r>
              <a:rPr lang="en-US" sz="2400" dirty="0"/>
              <a:t> </a:t>
            </a:r>
            <a:r>
              <a:rPr lang="en-US" sz="2400" dirty="0" err="1"/>
              <a:t>chiếu</a:t>
            </a:r>
            <a:r>
              <a:rPr lang="en-US" sz="2400" dirty="0"/>
              <a:t> </a:t>
            </a:r>
            <a:r>
              <a:rPr lang="en-US" sz="2400" dirty="0" smtClean="0"/>
              <a:t>3-D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C591AC9-C1CE-44E3-AA28-B10C8C014677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37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4878792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  <a:p>
            <a:pPr lvl="1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phổ</a:t>
            </a:r>
            <a:r>
              <a:rPr lang="en-US" dirty="0"/>
              <a:t> </a:t>
            </a:r>
            <a:r>
              <a:rPr lang="en-US" dirty="0" err="1"/>
              <a:t>biến</a:t>
            </a:r>
            <a:r>
              <a:rPr lang="en-US" dirty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Excel</a:t>
            </a:r>
          </a:p>
          <a:p>
            <a:pPr marL="609585" lvl="1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F0C4D9F-A4D0-44B5-8E5F-A2B7A4E1BD35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6</a:t>
            </a:fld>
            <a:endParaRPr lang="en-US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863" y="2646429"/>
            <a:ext cx="7878274" cy="34485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40801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4878792"/>
          </a:xfrm>
        </p:spPr>
        <p:txBody>
          <a:bodyPr anchor="ctr"/>
          <a:lstStyle/>
          <a:p>
            <a:pPr marL="1255713" lvl="2" indent="-287338">
              <a:buFont typeface="Wingdings" panose="05000000000000000000" pitchFamily="2" charset="2"/>
              <a:buChar char="§"/>
            </a:pPr>
            <a:r>
              <a:rPr lang="vi-VN" dirty="0"/>
              <a:t>Đưa các hàm vào công </a:t>
            </a:r>
            <a:r>
              <a:rPr lang="vi-VN" dirty="0" smtClean="0"/>
              <a:t>thức</a:t>
            </a:r>
            <a:endParaRPr lang="en-US" dirty="0" smtClean="0"/>
          </a:p>
          <a:p>
            <a:pPr lvl="1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 smtClean="0"/>
              <a:t>kiện</a:t>
            </a:r>
            <a:endParaRPr lang="en-US" dirty="0" smtClean="0"/>
          </a:p>
          <a:p>
            <a:pPr lvl="1"/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luận</a:t>
            </a:r>
            <a:r>
              <a:rPr lang="en-US" dirty="0"/>
              <a:t> </a:t>
            </a:r>
            <a:r>
              <a:rPr lang="en-US" dirty="0" err="1" smtClean="0"/>
              <a:t>lý</a:t>
            </a:r>
            <a:endParaRPr lang="en-US" dirty="0" smtClean="0"/>
          </a:p>
          <a:p>
            <a:pPr lvl="1"/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smtClean="0"/>
              <a:t>bản</a:t>
            </a:r>
          </a:p>
          <a:p>
            <a:pPr marL="609585" lvl="1" indent="0">
              <a:buNone/>
            </a:pPr>
            <a:endParaRPr lang="en-US" dirty="0"/>
          </a:p>
          <a:p>
            <a:pPr marL="609585" lvl="1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E9474D-ACCD-4B24-8C2C-BD3D79A7339C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7</a:t>
            </a:fld>
            <a:endParaRPr lang="en-US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9639" y="1623575"/>
            <a:ext cx="6375921" cy="45867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4733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4878792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 smtClean="0"/>
              <a:t>thức</a:t>
            </a:r>
            <a:endParaRPr lang="en-US" dirty="0" smtClean="0"/>
          </a:p>
          <a:p>
            <a:pPr marL="1409673" lvl="2" indent="-342900">
              <a:buFont typeface="Wingdings" panose="05000000000000000000" pitchFamily="2" charset="2"/>
              <a:buChar char="§"/>
            </a:pPr>
            <a:r>
              <a:rPr lang="en-US" dirty="0" err="1"/>
              <a:t>Chèn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endParaRPr lang="en-US" dirty="0"/>
          </a:p>
          <a:p>
            <a:pPr marL="1409673" lvl="2" indent="-342900">
              <a:buFont typeface="Wingdings" panose="05000000000000000000" pitchFamily="2" charset="2"/>
              <a:buChar char="§"/>
            </a:pPr>
            <a:r>
              <a:rPr lang="en-US" dirty="0" err="1" smtClean="0"/>
              <a:t>Nhập</a:t>
            </a:r>
            <a:r>
              <a:rPr lang="en-US" dirty="0" smtClean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hàm</a:t>
            </a:r>
            <a:endParaRPr lang="en-US" dirty="0"/>
          </a:p>
          <a:p>
            <a:pPr marL="609585" lvl="1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72B5537-19E9-44AD-BCAE-F9C7D8419427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8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3743" y="1656526"/>
            <a:ext cx="5607713" cy="9607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7125" y="2998477"/>
            <a:ext cx="3894550" cy="33578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3324" y="3300773"/>
            <a:ext cx="5668132" cy="27805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2340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 smtClean="0"/>
              <a:t>hàm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09600" y="1477559"/>
            <a:ext cx="10197151" cy="4878792"/>
          </a:xfrm>
        </p:spPr>
        <p:txBody>
          <a:bodyPr anchor="t"/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kê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 smtClean="0"/>
              <a:t>kiện</a:t>
            </a:r>
            <a:endParaRPr lang="en-US" dirty="0" smtClean="0"/>
          </a:p>
          <a:p>
            <a:pPr marL="990586" lvl="1" indent="-457200"/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kê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 smtClean="0"/>
              <a:t>kiện</a:t>
            </a:r>
            <a:r>
              <a:rPr lang="en-US" dirty="0" smtClean="0"/>
              <a:t> (*)</a:t>
            </a:r>
            <a:endParaRPr lang="en-US" dirty="0"/>
          </a:p>
          <a:p>
            <a:pPr marL="609585" lvl="1" indent="0"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129FAA4-9808-44EB-B680-4040E07CDCE3}" type="datetime1">
              <a:rPr lang="en-US" smtClean="0"/>
              <a:t>9/20/2017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MOS Excel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/>
            <a:fld id="{A06859FE-66E9-4C28-8968-9D70F0C324BC}" type="slidenum">
              <a:rPr lang="en-US" smtClean="0"/>
              <a:pPr algn="r"/>
              <a:t>9</a:t>
            </a:fld>
            <a:endParaRPr lang="en-US" dirty="0"/>
          </a:p>
        </p:txBody>
      </p:sp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200" y="2868417"/>
            <a:ext cx="7571385" cy="26589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3016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IG Ne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IG New Theme" id="{AE2718FB-B9FD-43BD-9658-81E24EBA3483}" vid="{FB78DC14-DDC3-4220-B79E-20747BF963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IIG New Theme</Template>
  <TotalTime>3020</TotalTime>
  <Words>1125</Words>
  <Application>Microsoft Office PowerPoint</Application>
  <PresentationFormat>Widescreen</PresentationFormat>
  <Paragraphs>207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Segoe Light</vt:lpstr>
      <vt:lpstr>Times New Roman</vt:lpstr>
      <vt:lpstr>Wingdings</vt:lpstr>
      <vt:lpstr>IIG New Theme</vt:lpstr>
      <vt:lpstr>MICROSOFT EXCEL 2013</vt:lpstr>
      <vt:lpstr>NỘI DUNG BÀI GIẢNG</vt:lpstr>
      <vt:lpstr>NỘI DUNG BÀI GIẢNG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3: Sử dụng các công thức và hàm</vt:lpstr>
      <vt:lpstr>Bài 2: Xây dựng dữ liệu trong ô</vt:lpstr>
      <vt:lpstr>Bài 2: Xây dựng dữ liệu trong 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Phat Tai Nguyen</dc:creator>
  <cp:lastModifiedBy>Phat Tai Nguyen</cp:lastModifiedBy>
  <cp:revision>115</cp:revision>
  <dcterms:created xsi:type="dcterms:W3CDTF">2017-08-25T02:08:09Z</dcterms:created>
  <dcterms:modified xsi:type="dcterms:W3CDTF">2017-09-20T04:19:32Z</dcterms:modified>
</cp:coreProperties>
</file>